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docProps/app.xml" ContentType="application/vnd.openxmlformats-officedocument.extended-properties+xml"/>
  <Override PartName="/docProps/core.xml" ContentType="application/vnd.openxmlformats-package.core-properties+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Default Extension="png" ContentType="image/pn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Default Extension="jpg" ContentType="image/jpg"/>
  <Override PartName="/ppt/notesSlides/notesSlide7.xml" ContentType="application/vnd.openxmlformats-officedocument.presentationml.notesSlide+xml"/>
  <Override PartName="/ppt/slides/slide8.xml" ContentType="application/vnd.openxmlformats-officedocument.presentationml.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docProps/custom.xml" ContentType="application/vnd.openxmlformats-officedocument.custom-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9144000" cy="6858000"/>
  <p:notesSz cx="9144000" cy="6858000"/>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36" y="-84"/>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theme" Target="theme/theme1.xml"/><Relationship Id="rId3" Type="http://schemas.openxmlformats.org/officeDocument/2006/relationships/viewProps" Target="viewProps.xml"/><Relationship Id="rId4" Type="http://schemas.openxmlformats.org/officeDocument/2006/relationships/presProps" Target="presProps.xml"/><Relationship Id="rId5" Type="http://schemas.openxmlformats.org/officeDocument/2006/relationships/tableStyles" Target="tableStyles.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slide" Target="../slides/slide7.xml"/></Relationships>

</file>

<file path=ppt/notesSlides/_rels/notesSlide9.xml.rels><?xml version="1.0" encoding="UTF-8" standalone="yes"?>
<Relationships xmlns="http://schemas.openxmlformats.org/package/2006/relationships"><Relationship Id="rId1" Type="http://schemas.openxmlformats.org/officeDocument/2006/relationships/slide" Target="../slides/slide9.xml"/></Relationship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2" name=""/>
        <p:cNvGrpSpPr/>
        <p:nvPr/>
      </p:nvGrpSpPr>
      <p:grpSpPr>
        <a:xfrm>
          <a:off x="0" y="0"/>
          <a:ext cx="0" cy="0"/>
          <a:chOff x="0" y="0"/>
          <a:chExt cx="0" cy="0"/>
        </a:xfrm>
      </p:grpSpPr>
      <p:sp>
        <p:nvSpPr>
          <p:cNvPr id="1" name="Notes Placeholder"/>
          <p:cNvSpPr>
            <a:spLocks noGrp="1"/>
          </p:cNvSpPr>
          <p:nvPr>
            <p:ph type="body" idx="1"/>
          </p:nvPr>
        </p:nvSpPr>
        <p:spPr/>
        <p:txBody>
          <a:bodyPr>
            <a:normAutofit/>
          </a:bodyPr>
          <a:lstStyle/>
          <a:p>
            <a:r>
              <a:t>Presenter</a:t>
            </a:r>
          </a:p>
          <a:p>
            <a:r>
              <a:t>2013-07-11 20:18:43</a:t>
            </a:r>
          </a:p>
          <a:p>
            <a:r>
              <a:t>--------------------------------------------</a:t>
            </a:r>
          </a:p>
          <a:p>
            <a:r>
              <a:t>Shaft sinking, most shaft buckets cannot accommodate a whole emergency rescue team. Most mine rescue personnel (if) provided by the client are not familiar with shaft sinking</a:t>
            </a:r>
          </a:p>
          <a:p>
            <a:r>
              <a:t>                                                   Most mine rescue personnel are unaccustomed to entering or exiting a bucket, or have experience/ awareness of a Galloway. Mine rescue personnel not familiar with raise climbers , attempting to rescue a raise climber ( Alimak ) personnel.</a:t>
            </a:r>
          </a:p>
          <a:p>
            <a:r>
              <a:t>These are just a few of the challenges…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2" name=""/>
        <p:cNvGrpSpPr/>
        <p:nvPr/>
      </p:nvGrpSpPr>
      <p:grpSpPr>
        <a:xfrm>
          <a:off x="0" y="0"/>
          <a:ext cx="0" cy="0"/>
          <a:chOff x="0" y="0"/>
          <a:chExt cx="0" cy="0"/>
        </a:xfrm>
      </p:grpSpPr>
      <p:sp>
        <p:nvSpPr>
          <p:cNvPr id="1" name="Notes Placeholder"/>
          <p:cNvSpPr>
            <a:spLocks noGrp="1"/>
          </p:cNvSpPr>
          <p:nvPr>
            <p:ph type="body" idx="1"/>
          </p:nvPr>
        </p:nvSpPr>
        <p:spPr/>
        <p:txBody>
          <a:bodyPr>
            <a:normAutofit/>
          </a:bodyPr>
          <a:lstStyle/>
          <a:p>
            <a:r>
              <a:t>Presenter</a:t>
            </a:r>
          </a:p>
          <a:p>
            <a:r>
              <a:t>2013-07-11 20:18:43</a:t>
            </a:r>
          </a:p>
          <a:p>
            <a:r>
              <a:t>--------------------------------------------</a:t>
            </a:r>
          </a:p>
          <a:p>
            <a:r>
              <a:t>A single shaft operation includes about 12 workers per shift: hoist operator</a:t>
            </a:r>
          </a:p>
          <a:p>
            <a:r>
              <a:t>shaft miners electricians, mechanics deckman &amp; welder.</a:t>
            </a:r>
          </a:p>
          <a:p>
            <a:r>
              <a:t>Project Manager, Shaft Superintendent, Shaft Technician /Surveyor, on dayshift</a:t>
            </a:r>
          </a:p>
          <a:p>
            <a:r>
              <a:t>¼ is on turnaround (R&amp;R)</a:t>
            </a:r>
          </a:p>
          <a:p>
            <a:r>
              <a:t>                                              Support staff, includes buyer/ clerk, and safety &amp; training coordinator. includes perhaps, 6 raise miners, 2 on R&amp;R, 3 mechanics, 1 on R&amp;R.</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2" name=""/>
        <p:cNvGrpSpPr/>
        <p:nvPr/>
      </p:nvGrpSpPr>
      <p:grpSpPr>
        <a:xfrm>
          <a:off x="0" y="0"/>
          <a:ext cx="0" cy="0"/>
          <a:chOff x="0" y="0"/>
          <a:chExt cx="0" cy="0"/>
        </a:xfrm>
      </p:grpSpPr>
      <p:sp>
        <p:nvSpPr>
          <p:cNvPr id="1" name="Notes Placeholder"/>
          <p:cNvSpPr>
            <a:spLocks noGrp="1"/>
          </p:cNvSpPr>
          <p:nvPr>
            <p:ph type="body" idx="1"/>
          </p:nvPr>
        </p:nvSpPr>
        <p:spPr/>
        <p:txBody>
          <a:bodyPr>
            <a:normAutofit/>
          </a:bodyPr>
          <a:lstStyle/>
          <a:p>
            <a:r>
              <a:t>Presenter</a:t>
            </a:r>
          </a:p>
          <a:p>
            <a:r>
              <a:t>2013-07-11 20:18:38</a:t>
            </a:r>
          </a:p>
          <a:p>
            <a:r>
              <a:t>--------------------------------------------</a:t>
            </a:r>
          </a:p>
          <a:p>
            <a:r>
              <a:t>History has proven that the various mine rescue situations that the mining contractors tend to find themselves in, has not changed much in Canada over the most recent years. The situations we tend to find ourselves in, change slightly based on the scope of work.</a:t>
            </a:r>
          </a:p>
          <a:p>
            <a:r>
              <a:t>In small projects, clients tend to provide coverage, in large projects, clients still tend to provide coverage;  but due to the availability of contractor workers, contractors provide a few key mine rescue personnel to be part of the response team. Although, the Client still accommodates the mine rescue personnel from the contractors with a refresher training. On large turnkey operations, usually the contractor arranges for enough trained mine rescue personnel to provide coverage, and at times may request or develop mutual aid agreements with any nearby mining properties.</a:t>
            </a:r>
          </a:p>
          <a:p>
            <a:r>
              <a:t>                                                      On small turnkey operations, there are not enough contractor workers to provide mine rescue coverage, which leaves the mining contractor with no other alternative than to arrange for mutual aid agreements from mining properties close by, and to deliver an emergency response plan to workers on how to cope in an emergency situation. Also in remotely located smaller projects , where there are not enough workers to make a mine rescue team, example, small bulk sample projects, one heading ramp adits, raise climber installations, shaft sinking operations etc.</a:t>
            </a:r>
          </a:p>
          <a:p>
            <a:r>
              <a:t>Yet the way the regulations are written, it makes things very difficult for the mining contractor to comply with the regulations.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2" name=""/>
        <p:cNvGrpSpPr/>
        <p:nvPr/>
      </p:nvGrpSpPr>
      <p:grpSpPr>
        <a:xfrm>
          <a:off x="0" y="0"/>
          <a:ext cx="0" cy="0"/>
          <a:chOff x="0" y="0"/>
          <a:chExt cx="0" cy="0"/>
        </a:xfrm>
      </p:grpSpPr>
      <p:sp>
        <p:nvSpPr>
          <p:cNvPr id="1" name="Notes Placeholder"/>
          <p:cNvSpPr>
            <a:spLocks noGrp="1"/>
          </p:cNvSpPr>
          <p:nvPr>
            <p:ph type="body" idx="1"/>
          </p:nvPr>
        </p:nvSpPr>
        <p:spPr/>
        <p:txBody>
          <a:bodyPr>
            <a:normAutofit/>
          </a:bodyPr>
          <a:lstStyle/>
          <a:p>
            <a:r>
              <a:t>Presenter</a:t>
            </a:r>
          </a:p>
          <a:p>
            <a:r>
              <a:t>2013-07-11 20:18:42</a:t>
            </a:r>
          </a:p>
          <a:p>
            <a:r>
              <a:t>--------------------------------------------</a:t>
            </a:r>
          </a:p>
          <a:p>
            <a:r>
              <a:t>Such as:</a:t>
            </a:r>
          </a:p>
          <a:p>
            <a:r>
              <a:t>Fire Resistant Hydraulic Oils. Fire Suppression Systems</a:t>
            </a:r>
          </a:p>
          <a:p>
            <a:r>
              <a:t>Remove and replace combustibles with non-combustible material Replace rope type bell wire with Aircraft cable, that will not burn</a:t>
            </a:r>
          </a:p>
          <a:p>
            <a:r>
              <a:t>Replace High Temperature Lights in the shaft with lower temperature bulbs, and also ensure that all light fixtures have a cover over the bulb. Maintain workplace free of combustibles, as well as good housekeeping, remove excessive grease, or oil buildups.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2" name=""/>
        <p:cNvGrpSpPr/>
        <p:nvPr/>
      </p:nvGrpSpPr>
      <p:grpSpPr>
        <a:xfrm>
          <a:off x="0" y="0"/>
          <a:ext cx="0" cy="0"/>
          <a:chOff x="0" y="0"/>
          <a:chExt cx="0" cy="0"/>
        </a:xfrm>
      </p:grpSpPr>
      <p:sp>
        <p:nvSpPr>
          <p:cNvPr id="1" name="Notes Placeholder"/>
          <p:cNvSpPr>
            <a:spLocks noGrp="1"/>
          </p:cNvSpPr>
          <p:nvPr>
            <p:ph type="body" idx="1"/>
          </p:nvPr>
        </p:nvSpPr>
        <p:spPr/>
        <p:txBody>
          <a:bodyPr>
            <a:normAutofit/>
          </a:bodyPr>
          <a:lstStyle/>
          <a:p>
            <a:r>
              <a:t>Presenter</a:t>
            </a:r>
          </a:p>
          <a:p>
            <a:r>
              <a:t>2013-07-11 20:18:42</a:t>
            </a:r>
          </a:p>
          <a:p>
            <a:r>
              <a:t>--------------------------------------------</a:t>
            </a:r>
          </a:p>
          <a:p>
            <a:r>
              <a:t>The responsibility for mine rescue coverage at a mine belongs to the mine owner; however, this responsibility is passed on to the mining contractor when the mine owner does not have workers on the mining project that is being operated mostly by mining contractors.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2" name=""/>
        <p:cNvGrpSpPr/>
        <p:nvPr/>
      </p:nvGrpSpPr>
      <p:grpSpPr>
        <a:xfrm>
          <a:off x="0" y="0"/>
          <a:ext cx="0" cy="0"/>
          <a:chOff x="0" y="0"/>
          <a:chExt cx="0" cy="0"/>
        </a:xfrm>
      </p:grpSpPr>
      <p:sp>
        <p:nvSpPr>
          <p:cNvPr id="1" name="Notes Placeholder"/>
          <p:cNvSpPr>
            <a:spLocks noGrp="1"/>
          </p:cNvSpPr>
          <p:nvPr>
            <p:ph type="body" idx="1"/>
          </p:nvPr>
        </p:nvSpPr>
        <p:spPr/>
        <p:txBody>
          <a:bodyPr>
            <a:normAutofit/>
          </a:bodyPr>
          <a:lstStyle/>
          <a:p>
            <a:r>
              <a:t>Presenter</a:t>
            </a:r>
          </a:p>
          <a:p>
            <a:r>
              <a:t>2013-07-11 20:18:42</a:t>
            </a:r>
          </a:p>
          <a:p>
            <a:r>
              <a:t>--------------------------------------------</a:t>
            </a:r>
          </a:p>
          <a:p>
            <a:r>
              <a:t>As stated earlier, these are some of the challenges, such as: Varied project sizes — small, medium, large.</a:t>
            </a:r>
          </a:p>
          <a:p>
            <a:r>
              <a:t>Small projects, - not enough workers to make up one team. Medium projects, may have two teams, but not readily available.</a:t>
            </a:r>
          </a:p>
          <a:p>
            <a:r>
              <a:t>Large Projects- not a problem with number of workers, training, or availability, but the type of project may decide if even with a large project, whether it is possible.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2" name=""/>
        <p:cNvGrpSpPr/>
        <p:nvPr/>
      </p:nvGrpSpPr>
      <p:grpSpPr>
        <a:xfrm>
          <a:off x="0" y="0"/>
          <a:ext cx="0" cy="0"/>
          <a:chOff x="0" y="0"/>
          <a:chExt cx="0" cy="0"/>
        </a:xfrm>
      </p:grpSpPr>
      <p:sp>
        <p:nvSpPr>
          <p:cNvPr id="1" name="Notes Placeholder"/>
          <p:cNvSpPr>
            <a:spLocks noGrp="1"/>
          </p:cNvSpPr>
          <p:nvPr>
            <p:ph type="body" idx="1"/>
          </p:nvPr>
        </p:nvSpPr>
        <p:spPr/>
        <p:txBody>
          <a:bodyPr>
            <a:normAutofit/>
          </a:bodyPr>
          <a:lstStyle/>
          <a:p>
            <a:r>
              <a:t>Presenter</a:t>
            </a:r>
          </a:p>
          <a:p>
            <a:r>
              <a:t>2013-07-11 20:18:42</a:t>
            </a:r>
          </a:p>
          <a:p>
            <a:r>
              <a:t>--------------------------------------------</a:t>
            </a:r>
          </a:p>
          <a:p>
            <a:r>
              <a:t>If the mining contractor provides the mine rescue coverage at a project, where it may be possible to have two teams, available at all times, even during turnaround time,  the client has to accept the production schedule to allow for the teams to train.</a:t>
            </a:r>
          </a:p>
          <a:p>
            <a:r>
              <a:t>Even with 2 teams, the 1st team responds to an emergency situation, and  the 2nd team remains on standby, until a 3rd emergency response team arrives to be on standby. Only then, can the 2nd team go after the 1st team, should the 1st team encounter problems.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type="obj">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wrap="square" lIns="0" tIns="0" rIns="0" bIns="0">
            <a:noAutofit/>
          </a:bodyPr>
          <a:lstStyle/>
          <a:p/>
        </p:txBody>
      </p:sp>
      <p:sp>
        <p:nvSpPr>
          <p:cNvPr id="3" name="Holder 3"/>
          <p:cNvSpPr>
            <a:spLocks noGrp="1"/>
          </p:cNvSpPr>
          <p:nvPr>
            <p:ph type="subTitle" idx="4"/>
          </p:nvPr>
        </p:nvSpPr>
        <p:spPr>
          <a:xfrm>
            <a:off x="1371600" y="3840480"/>
            <a:ext cx="6400799" cy="1714500"/>
          </a:xfrm>
          <a:prstGeom prst="rect">
            <a:avLst/>
          </a:prstGeom>
        </p:spPr>
        <p:txBody>
          <a:bodyPr wrap="square" lIns="0" tIns="0" rIns="0" bIns="0">
            <a:noAutofit/>
          </a:bodyPr>
          <a:lstStyle/>
          <a:p/>
        </p:txBody>
      </p:sp>
      <p:sp>
        <p:nvSpPr>
          <p:cNvPr id="4" name="Holder 4"/>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smtClean="0"/>
            </a:fld>
          </a:p>
        </p:txBody>
      </p:sp>
      <p:sp>
        <p:nvSpPr>
          <p:cNvPr id="6" name="Holder 6"/>
          <p:cNvSpPr>
            <a:spLocks noGrp="1"/>
          </p:cNvSpPr>
          <p:nvPr>
            <p:ph type="sldNum" idx="7" sz="quarter"/>
          </p:nvPr>
        </p:nvSpPr>
        <p:spPr/>
        <p:txBody>
          <a:bodyPr lIns="0" tIns="0" rIns="0" bIns="0"/>
          <a:lstStyle/>
          <a:p>
            <a:pPr marL="83185">
              <a:lnSpc>
                <a:spcPct val="100000"/>
              </a:lnSpc>
            </a:pPr>
            <a:fld id="{81D60167-4931-47E6-BA6A-407CBD079E47}" type="slidenum">
              <a:rPr dirty="0" smtClean="0" sz="1800" spc="-10">
                <a:solidFill>
                  <a:srgbClr val="FFFFFF"/>
                </a:solidFill>
                <a:latin typeface="Calibri"/>
                <a:cs typeface="Calibri"/>
              </a:rPr>
              <a:t>#</a:t>
            </a:fld>
            <a:endParaRPr sz="1800">
              <a:latin typeface="Calibri"/>
              <a:cs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p/>
        </p:txBody>
      </p:sp>
      <p:sp>
        <p:nvSpPr>
          <p:cNvPr id="3" name="Holder 3"/>
          <p:cNvSpPr>
            <a:spLocks noGrp="1"/>
          </p:cNvSpPr>
          <p:nvPr>
            <p:ph type="body" idx="1"/>
          </p:nvPr>
        </p:nvSpPr>
        <p:spPr/>
        <p:txBody>
          <a:bodyPr lIns="0" tIns="0" rIns="0" bIns="0"/>
          <a:lstStyle/>
          <a:p/>
        </p:txBody>
      </p:sp>
      <p:sp>
        <p:nvSpPr>
          <p:cNvPr id="4" name="Holder 4"/>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5" name="Holder 5"/>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smtClean="0"/>
            </a:fld>
          </a:p>
        </p:txBody>
      </p:sp>
      <p:sp>
        <p:nvSpPr>
          <p:cNvPr id="6" name="Holder 6"/>
          <p:cNvSpPr>
            <a:spLocks noGrp="1"/>
          </p:cNvSpPr>
          <p:nvPr>
            <p:ph type="sldNum" idx="7" sz="quarter"/>
          </p:nvPr>
        </p:nvSpPr>
        <p:spPr/>
        <p:txBody>
          <a:bodyPr lIns="0" tIns="0" rIns="0" bIns="0"/>
          <a:lstStyle/>
          <a:p>
            <a:pPr marL="83185">
              <a:lnSpc>
                <a:spcPct val="100000"/>
              </a:lnSpc>
            </a:pPr>
            <a:fld id="{81D60167-4931-47E6-BA6A-407CBD079E47}" type="slidenum">
              <a:rPr dirty="0" smtClean="0" sz="1800" spc="-10">
                <a:solidFill>
                  <a:srgbClr val="FFFFFF"/>
                </a:solidFill>
                <a:latin typeface="Calibri"/>
                <a:cs typeface="Calibri"/>
              </a:rPr>
              <a:t>#</a:t>
            </a:fld>
            <a:endParaRPr sz="1800">
              <a:latin typeface="Calibri"/>
              <a:cs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p/>
        </p:txBody>
      </p:sp>
      <p:sp>
        <p:nvSpPr>
          <p:cNvPr id="3" name="Holder 3"/>
          <p:cNvSpPr>
            <a:spLocks noGrp="1"/>
          </p:cNvSpPr>
          <p:nvPr>
            <p:ph idx="2" sz="half"/>
          </p:nvPr>
        </p:nvSpPr>
        <p:spPr>
          <a:xfrm>
            <a:off x="650240" y="1567687"/>
            <a:ext cx="3213727" cy="4272788"/>
          </a:xfrm>
          <a:prstGeom prst="rect">
            <a:avLst/>
          </a:prstGeom>
        </p:spPr>
        <p:txBody>
          <a:bodyPr wrap="square" lIns="0" tIns="0" rIns="0" bIns="0">
            <a:noAutofit/>
          </a:bodyPr>
          <a:lstStyle/>
          <a:p/>
        </p:txBody>
      </p:sp>
      <p:sp>
        <p:nvSpPr>
          <p:cNvPr id="4" name="Holder 4"/>
          <p:cNvSpPr>
            <a:spLocks noGrp="1"/>
          </p:cNvSpPr>
          <p:nvPr>
            <p:ph idx="3" sz="half"/>
          </p:nvPr>
        </p:nvSpPr>
        <p:spPr>
          <a:xfrm>
            <a:off x="4709159" y="1577340"/>
            <a:ext cx="3977640" cy="4526280"/>
          </a:xfrm>
          <a:prstGeom prst="rect">
            <a:avLst/>
          </a:prstGeom>
        </p:spPr>
        <p:txBody>
          <a:bodyPr wrap="square" lIns="0" tIns="0" rIns="0" bIns="0">
            <a:noAutofit/>
          </a:bodyPr>
          <a:lstStyle/>
          <a:p/>
        </p:txBody>
      </p:sp>
      <p:sp>
        <p:nvSpPr>
          <p:cNvPr id="5" name="Holder 5"/>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6" name="Holder 6"/>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smtClean="0"/>
            </a:fld>
          </a:p>
        </p:txBody>
      </p:sp>
      <p:sp>
        <p:nvSpPr>
          <p:cNvPr id="7" name="Holder 7"/>
          <p:cNvSpPr>
            <a:spLocks noGrp="1"/>
          </p:cNvSpPr>
          <p:nvPr>
            <p:ph type="sldNum" idx="7" sz="quarter"/>
          </p:nvPr>
        </p:nvSpPr>
        <p:spPr/>
        <p:txBody>
          <a:bodyPr lIns="0" tIns="0" rIns="0" bIns="0"/>
          <a:lstStyle/>
          <a:p>
            <a:pPr marL="83185">
              <a:lnSpc>
                <a:spcPct val="100000"/>
              </a:lnSpc>
            </a:pPr>
            <a:fld id="{81D60167-4931-47E6-BA6A-407CBD079E47}" type="slidenum">
              <a:rPr dirty="0" smtClean="0" sz="1800" spc="-10">
                <a:solidFill>
                  <a:srgbClr val="FFFFFF"/>
                </a:solidFill>
                <a:latin typeface="Calibri"/>
                <a:cs typeface="Calibri"/>
              </a:rPr>
              <a:t>#</a:t>
            </a:fld>
            <a:endParaRPr sz="1800">
              <a:latin typeface="Calibri"/>
              <a:cs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p/>
        </p:txBody>
      </p:sp>
      <p:sp>
        <p:nvSpPr>
          <p:cNvPr id="3" name="Holder 3"/>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smtClean="0"/>
            </a:fld>
          </a:p>
        </p:txBody>
      </p:sp>
      <p:sp>
        <p:nvSpPr>
          <p:cNvPr id="5" name="Holder 5"/>
          <p:cNvSpPr>
            <a:spLocks noGrp="1"/>
          </p:cNvSpPr>
          <p:nvPr>
            <p:ph type="sldNum" idx="7" sz="quarter"/>
          </p:nvPr>
        </p:nvSpPr>
        <p:spPr/>
        <p:txBody>
          <a:bodyPr lIns="0" tIns="0" rIns="0" bIns="0"/>
          <a:lstStyle/>
          <a:p>
            <a:pPr marL="83185">
              <a:lnSpc>
                <a:spcPct val="100000"/>
              </a:lnSpc>
            </a:pPr>
            <a:fld id="{81D60167-4931-47E6-BA6A-407CBD079E47}" type="slidenum">
              <a:rPr dirty="0" smtClean="0" sz="1800" spc="-10">
                <a:solidFill>
                  <a:srgbClr val="FFFFFF"/>
                </a:solidFill>
                <a:latin typeface="Calibri"/>
                <a:cs typeface="Calibri"/>
              </a:rPr>
              <a:t>#</a:t>
            </a:fld>
            <a:endParaRPr sz="1800">
              <a:latin typeface="Calibri"/>
              <a:cs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type="obj">
  <p:cSld name="Blank">
    <p:spTree>
      <p:nvGrpSpPr>
        <p:cNvPr id="1" name=""/>
        <p:cNvGrpSpPr/>
        <p:nvPr/>
      </p:nvGrpSpPr>
      <p:grpSpPr>
        <a:xfrm>
          <a:off x="0" y="0"/>
          <a:ext cx="0" cy="0"/>
          <a:chOff x="0" y="0"/>
          <a:chExt cx="0" cy="0"/>
        </a:xfrm>
      </p:grpSpPr>
      <p:sp>
        <p:nvSpPr>
          <p:cNvPr id="2" name="Holder 2"/>
          <p:cNvSpPr>
            <a:spLocks noGrp="1"/>
          </p:cNvSpPr>
          <p:nvPr>
            <p:ph type="ftr" idx="5" sz="quarter"/>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idx="6" sz="half"/>
          </p:nvPr>
        </p:nvSpPr>
        <p:spPr/>
        <p:txBody>
          <a:bodyPr lIns="0" tIns="0" rIns="0" bIns="0"/>
          <a:lstStyle>
            <a:lvl1pPr algn="l">
              <a:defRPr>
                <a:solidFill>
                  <a:schemeClr val="tx1">
                    <a:tint val="75000"/>
                  </a:schemeClr>
                </a:solidFill>
              </a:defRPr>
            </a:lvl1pPr>
          </a:lstStyle>
          <a:p>
            <a:fld id="{1D8BD707-D9CF-40AE-B4C6-C98DA3205C09}" type="datetimeFigureOut">
              <a:rPr lang="en-US" smtClean="0"/>
            </a:fld>
          </a:p>
        </p:txBody>
      </p:sp>
      <p:sp>
        <p:nvSpPr>
          <p:cNvPr id="4" name="Holder 4"/>
          <p:cNvSpPr>
            <a:spLocks noGrp="1"/>
          </p:cNvSpPr>
          <p:nvPr>
            <p:ph type="sldNum" idx="7" sz="quarter"/>
          </p:nvPr>
        </p:nvSpPr>
        <p:spPr/>
        <p:txBody>
          <a:bodyPr lIns="0" tIns="0" rIns="0" bIns="0"/>
          <a:lstStyle/>
          <a:p>
            <a:pPr marL="83185">
              <a:lnSpc>
                <a:spcPct val="100000"/>
              </a:lnSpc>
            </a:pPr>
            <a:fld id="{81D60167-4931-47E6-BA6A-407CBD079E47}" type="slidenum">
              <a:rPr dirty="0" smtClean="0" sz="1800" spc="-10">
                <a:solidFill>
                  <a:srgbClr val="FFFFFF"/>
                </a:solidFill>
                <a:latin typeface="Calibri"/>
                <a:cs typeface="Calibri"/>
              </a:rPr>
              <a:t>#</a:t>
            </a:fld>
            <a:endParaRPr sz="1800">
              <a:latin typeface="Calibri"/>
              <a:cs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4.xml"/><Relationship Id="rId4" Type="http://schemas.openxmlformats.org/officeDocument/2006/relationships/slideLayout" Target="../slideLayouts/slideLayout6.xml"/><Relationship Id="rId5" Type="http://schemas.openxmlformats.org/officeDocument/2006/relationships/slideLayout" Target="../slideLayouts/slideLayout7.xml"/><Relationship Id="rId6" Type="http://schemas.openxmlformats.org/officeDocument/2006/relationships/theme" Target="../theme/theme1.xml"/><Relationship Id="rId7" Type="http://schemas.openxmlformats.org/officeDocument/2006/relationships/image" Target="../media/image1.png"/><Relationship Id="rId8"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8458200" y="0"/>
            <a:ext cx="685800" cy="6858000"/>
          </a:xfrm>
          <a:custGeom>
            <a:avLst/>
            <a:gdLst/>
            <a:ahLst/>
            <a:cxnLst/>
            <a:rect l="l" t="t" r="r" b="b"/>
            <a:pathLst>
              <a:path w="685800" h="6858000">
                <a:moveTo>
                  <a:pt x="0" y="6858000"/>
                </a:moveTo>
                <a:lnTo>
                  <a:pt x="685800" y="6858000"/>
                </a:lnTo>
                <a:lnTo>
                  <a:pt x="685800" y="0"/>
                </a:lnTo>
                <a:lnTo>
                  <a:pt x="0" y="0"/>
                </a:lnTo>
                <a:lnTo>
                  <a:pt x="0" y="6858000"/>
                </a:lnTo>
                <a:close/>
              </a:path>
            </a:pathLst>
          </a:custGeom>
          <a:solidFill>
            <a:srgbClr val="0054A4"/>
          </a:solidFill>
        </p:spPr>
        <p:txBody>
          <a:bodyPr wrap="square" lIns="0" tIns="0" rIns="0" bIns="0" rtlCol="0">
            <a:noAutofit/>
          </a:bodyPr>
          <a:lstStyle/>
          <a:p/>
        </p:txBody>
      </p:sp>
      <p:sp>
        <p:nvSpPr>
          <p:cNvPr id="17" name="bk object 17"/>
          <p:cNvSpPr/>
          <p:nvPr/>
        </p:nvSpPr>
        <p:spPr>
          <a:xfrm>
            <a:off x="8458200" y="5486400"/>
            <a:ext cx="685800" cy="685800"/>
          </a:xfrm>
          <a:prstGeom prst="rect">
            <a:avLst/>
          </a:prstGeom>
          <a:blipFill>
            <a:blip r:embed="rId7" cstate="print"/>
            <a:stretch>
              <a:fillRect/>
            </a:stretch>
          </a:blipFill>
        </p:spPr>
        <p:txBody>
          <a:bodyPr wrap="square" lIns="0" tIns="0" rIns="0" bIns="0" rtlCol="0">
            <a:noAutofit/>
          </a:bodyPr>
          <a:lstStyle/>
          <a:p/>
        </p:txBody>
      </p:sp>
      <p:sp>
        <p:nvSpPr>
          <p:cNvPr id="18" name="bk object 18"/>
          <p:cNvSpPr/>
          <p:nvPr/>
        </p:nvSpPr>
        <p:spPr>
          <a:xfrm>
            <a:off x="8575573" y="5615957"/>
            <a:ext cx="457155" cy="432772"/>
          </a:xfrm>
          <a:prstGeom prst="rect">
            <a:avLst/>
          </a:prstGeom>
          <a:blipFill>
            <a:blip r:embed="rId8" cstate="print"/>
            <a:stretch>
              <a:fillRect/>
            </a:stretch>
          </a:blipFill>
        </p:spPr>
        <p:txBody>
          <a:bodyPr wrap="square" lIns="0" tIns="0" rIns="0" bIns="0" rtlCol="0">
            <a:noAutofit/>
          </a:bodyPr>
          <a:lstStyle/>
          <a:p/>
        </p:txBody>
      </p:sp>
      <p:sp>
        <p:nvSpPr>
          <p:cNvPr id="2" name="Holder 2"/>
          <p:cNvSpPr>
            <a:spLocks noGrp="1"/>
          </p:cNvSpPr>
          <p:nvPr>
            <p:ph type="title"/>
          </p:nvPr>
        </p:nvSpPr>
        <p:spPr>
          <a:xfrm>
            <a:off x="535940" y="366077"/>
            <a:ext cx="8072119" cy="965530"/>
          </a:xfrm>
          <a:prstGeom prst="rect">
            <a:avLst/>
          </a:prstGeom>
        </p:spPr>
        <p:txBody>
          <a:bodyPr wrap="square" lIns="0" tIns="0" rIns="0" bIns="0">
            <a:noAutofit/>
          </a:bodyPr>
          <a:lstStyle/>
          <a:p/>
        </p:txBody>
      </p:sp>
      <p:sp>
        <p:nvSpPr>
          <p:cNvPr id="3" name="Holder 3"/>
          <p:cNvSpPr>
            <a:spLocks noGrp="1"/>
          </p:cNvSpPr>
          <p:nvPr>
            <p:ph type="body" idx="1"/>
          </p:nvPr>
        </p:nvSpPr>
        <p:spPr>
          <a:xfrm>
            <a:off x="650240" y="1632712"/>
            <a:ext cx="7843519" cy="3676512"/>
          </a:xfrm>
          <a:prstGeom prst="rect">
            <a:avLst/>
          </a:prstGeom>
        </p:spPr>
        <p:txBody>
          <a:bodyPr wrap="square" lIns="0" tIns="0" rIns="0" bIns="0">
            <a:noAutofit/>
          </a:bodyPr>
          <a:lstStyle/>
          <a:p/>
        </p:txBody>
      </p:sp>
      <p:sp>
        <p:nvSpPr>
          <p:cNvPr id="4" name="Holder 4"/>
          <p:cNvSpPr>
            <a:spLocks noGrp="1"/>
          </p:cNvSpPr>
          <p:nvPr>
            <p:ph type="ftr" idx="5" sz="quarter"/>
          </p:nvPr>
        </p:nvSpPr>
        <p:spPr>
          <a:xfrm>
            <a:off x="3108960" y="6377940"/>
            <a:ext cx="2926079" cy="342900"/>
          </a:xfrm>
          <a:prstGeom prst="rect">
            <a:avLst/>
          </a:prstGeom>
        </p:spPr>
        <p:txBody>
          <a:bodyPr wrap="square" lIns="0" tIns="0" rIns="0" bIns="0">
            <a:noAutofit/>
          </a:bodyPr>
          <a:lstStyle>
            <a:lvl1pPr algn="ctr">
              <a:defRPr>
                <a:solidFill>
                  <a:schemeClr val="tx1">
                    <a:tint val="75000"/>
                  </a:schemeClr>
                </a:solidFill>
              </a:defRPr>
            </a:lvl1pPr>
          </a:lstStyle>
          <a:p/>
        </p:txBody>
      </p:sp>
      <p:sp>
        <p:nvSpPr>
          <p:cNvPr id="5" name="Holder 5"/>
          <p:cNvSpPr>
            <a:spLocks noGrp="1"/>
          </p:cNvSpPr>
          <p:nvPr>
            <p:ph type="dt" idx="6" sz="half"/>
          </p:nvPr>
        </p:nvSpPr>
        <p:spPr>
          <a:xfrm>
            <a:off x="457200" y="6377940"/>
            <a:ext cx="2103120" cy="342900"/>
          </a:xfrm>
          <a:prstGeom prst="rect">
            <a:avLst/>
          </a:prstGeom>
        </p:spPr>
        <p:txBody>
          <a:bodyPr wrap="square" lIns="0" tIns="0" rIns="0" bIns="0">
            <a:noAutofit/>
          </a:bodyPr>
          <a:lstStyle>
            <a:lvl1pPr algn="l">
              <a:defRPr>
                <a:solidFill>
                  <a:schemeClr val="tx1">
                    <a:tint val="75000"/>
                  </a:schemeClr>
                </a:solidFill>
              </a:defRPr>
            </a:lvl1pPr>
          </a:lstStyle>
          <a:p>
            <a:fld id="{1D8BD707-D9CF-40AE-B4C6-C98DA3205C09}" type="datetimeFigureOut">
              <a:rPr lang="en-US" smtClean="0"/>
            </a:fld>
          </a:p>
        </p:txBody>
      </p:sp>
      <p:sp>
        <p:nvSpPr>
          <p:cNvPr id="6" name="Holder 6"/>
          <p:cNvSpPr>
            <a:spLocks noGrp="1"/>
          </p:cNvSpPr>
          <p:nvPr>
            <p:ph type="sldNum" idx="7" sz="quarter"/>
          </p:nvPr>
        </p:nvSpPr>
        <p:spPr>
          <a:xfrm>
            <a:off x="8664502" y="5694679"/>
            <a:ext cx="282600" cy="298449"/>
          </a:xfrm>
          <a:prstGeom prst="rect">
            <a:avLst/>
          </a:prstGeom>
        </p:spPr>
        <p:txBody>
          <a:bodyPr wrap="square" lIns="0" tIns="0" rIns="0" bIns="0">
            <a:noAutofit/>
          </a:bodyPr>
          <a:lstStyle/>
          <a:p>
            <a:pPr marL="83185">
              <a:lnSpc>
                <a:spcPct val="100000"/>
              </a:lnSpc>
            </a:pPr>
            <a:fld id="{81D60167-4931-47E6-BA6A-407CBD079E47}" type="slidenum">
              <a:rPr dirty="0" smtClean="0" sz="1800" spc="-10">
                <a:solidFill>
                  <a:srgbClr val="FFFFFF"/>
                </a:solidFill>
                <a:latin typeface="Calibri"/>
                <a:cs typeface="Calibri"/>
              </a:rPr>
              <a:t>#</a:t>
            </a:fld>
            <a:endParaRPr sz="1800">
              <a:latin typeface="Calibri"/>
              <a:cs typeface="Calibri"/>
            </a:endParaRPr>
          </a:p>
        </p:txBody>
      </p:sp>
    </p:spTree>
  </p:cSld>
  <p:clrMap folHlink="folHlink" hlink="hlink" accent1="accent1" accent2="accent2" accent3="accent3" accent4="accent4" accent5="accent5" accent6="accent6" tx2="dk2" bg2="lt2" tx1="dk1" bg1="lt1"/>
  <p:sldLayoutIdLst>
    <p:sldLayoutId id="2147483661" r:id="rId1"/>
    <p:sldLayoutId id="2147483662" r:id="rId2"/>
    <p:sldLayoutId id="2147483663" r:id="rId3"/>
    <p:sldLayoutId id="2147483664" r:id="rId4"/>
    <p:sldLayoutId id="2147483665" r:id="rId5"/>
  </p:sldLayoutId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 Id="rId3" Type="http://schemas.openxmlformats.org/officeDocument/2006/relationships/notesSlide" Target="../notesSlides/notesSlide11.xml"/><Relationship Id="rId4" Type="http://schemas.openxmlformats.org/officeDocument/2006/relationships/slide" Target="../slid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 Id="rId3" Type="http://schemas.openxmlformats.org/officeDocument/2006/relationships/notesSlide" Target="../notesSlides/notesSlide12.xml"/><Relationship Id="rId4" Type="http://schemas.openxmlformats.org/officeDocument/2006/relationships/slide" Target="../slid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slide" Target="../slid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notesSlide" Target="../notesSlides/notesSlide5.xml"/><Relationship Id="rId5" Type="http://schemas.openxmlformats.org/officeDocument/2006/relationships/slide" Target="../slid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slide" Target="../slid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 Id="rId3" Type="http://schemas.openxmlformats.org/officeDocument/2006/relationships/notesSlide" Target="../notesSlides/notesSlide7.xml"/><Relationship Id="rId4" Type="http://schemas.openxmlformats.org/officeDocument/2006/relationships/slide" Target="../slid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slide" Target="../slid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615176" y="6255003"/>
            <a:ext cx="1381760" cy="187960"/>
          </a:xfrm>
          <a:prstGeom prst="rect">
            <a:avLst/>
          </a:prstGeom>
        </p:spPr>
        <p:txBody>
          <a:bodyPr wrap="square" lIns="0" tIns="0" rIns="0" bIns="0" rtlCol="0" vert="horz">
            <a:noAutofit/>
          </a:bodyPr>
          <a:lstStyle/>
          <a:p>
            <a:pPr marL="12700">
              <a:lnSpc>
                <a:spcPct val="100000"/>
              </a:lnSpc>
            </a:pPr>
            <a:r>
              <a:rPr dirty="0" smtClean="0" sz="1100">
                <a:solidFill>
                  <a:srgbClr val="2F2B20"/>
                </a:solidFill>
                <a:latin typeface="Calibri"/>
                <a:cs typeface="Calibri"/>
              </a:rPr>
              <a:t>Oct</a:t>
            </a:r>
            <a:r>
              <a:rPr dirty="0" smtClean="0" sz="1100" spc="5">
                <a:solidFill>
                  <a:srgbClr val="2F2B20"/>
                </a:solidFill>
                <a:latin typeface="Calibri"/>
                <a:cs typeface="Calibri"/>
              </a:rPr>
              <a:t>o</a:t>
            </a:r>
            <a:r>
              <a:rPr dirty="0" smtClean="0" sz="1100" spc="-5">
                <a:solidFill>
                  <a:srgbClr val="2F2B20"/>
                </a:solidFill>
                <a:latin typeface="Calibri"/>
                <a:cs typeface="Calibri"/>
              </a:rPr>
              <a:t>b</a:t>
            </a:r>
            <a:r>
              <a:rPr dirty="0" smtClean="0" sz="1100" spc="0">
                <a:solidFill>
                  <a:srgbClr val="2F2B20"/>
                </a:solidFill>
                <a:latin typeface="Calibri"/>
                <a:cs typeface="Calibri"/>
              </a:rPr>
              <a:t>er</a:t>
            </a:r>
            <a:r>
              <a:rPr dirty="0" smtClean="0" sz="1100" spc="-35">
                <a:solidFill>
                  <a:srgbClr val="2F2B20"/>
                </a:solidFill>
                <a:latin typeface="Calibri"/>
                <a:cs typeface="Calibri"/>
              </a:rPr>
              <a:t> </a:t>
            </a:r>
            <a:r>
              <a:rPr dirty="0" smtClean="0" sz="1100" spc="0">
                <a:solidFill>
                  <a:srgbClr val="2F2B20"/>
                </a:solidFill>
                <a:latin typeface="Calibri"/>
                <a:cs typeface="Calibri"/>
              </a:rPr>
              <a:t>5</a:t>
            </a:r>
            <a:r>
              <a:rPr dirty="0" smtClean="0" baseline="27777" sz="1050" spc="-7">
                <a:solidFill>
                  <a:srgbClr val="2F2B20"/>
                </a:solidFill>
                <a:latin typeface="Calibri"/>
                <a:cs typeface="Calibri"/>
              </a:rPr>
              <a:t>t</a:t>
            </a:r>
            <a:r>
              <a:rPr dirty="0" smtClean="0" baseline="27777" sz="1050" spc="15">
                <a:solidFill>
                  <a:srgbClr val="2F2B20"/>
                </a:solidFill>
                <a:latin typeface="Calibri"/>
                <a:cs typeface="Calibri"/>
              </a:rPr>
              <a:t>h</a:t>
            </a:r>
            <a:r>
              <a:rPr dirty="0" smtClean="0" baseline="27777" sz="1050" spc="15">
                <a:solidFill>
                  <a:srgbClr val="2F2B20"/>
                </a:solidFill>
                <a:latin typeface="Calibri"/>
                <a:cs typeface="Calibri"/>
              </a:rPr>
              <a:t> </a:t>
            </a:r>
            <a:r>
              <a:rPr dirty="0" smtClean="0" baseline="27777" sz="1050" spc="-82">
                <a:solidFill>
                  <a:srgbClr val="2F2B20"/>
                </a:solidFill>
                <a:latin typeface="Calibri"/>
                <a:cs typeface="Calibri"/>
              </a:rPr>
              <a:t> </a:t>
            </a:r>
            <a:r>
              <a:rPr dirty="0" smtClean="0" sz="1100" spc="0">
                <a:solidFill>
                  <a:srgbClr val="2F2B20"/>
                </a:solidFill>
                <a:latin typeface="Calibri"/>
                <a:cs typeface="Calibri"/>
              </a:rPr>
              <a:t>–</a:t>
            </a:r>
            <a:r>
              <a:rPr dirty="0" smtClean="0" sz="1100" spc="-10">
                <a:solidFill>
                  <a:srgbClr val="2F2B20"/>
                </a:solidFill>
                <a:latin typeface="Calibri"/>
                <a:cs typeface="Calibri"/>
              </a:rPr>
              <a:t> </a:t>
            </a:r>
            <a:r>
              <a:rPr dirty="0" smtClean="0" sz="1100" spc="0">
                <a:solidFill>
                  <a:srgbClr val="2F2B20"/>
                </a:solidFill>
                <a:latin typeface="Calibri"/>
                <a:cs typeface="Calibri"/>
              </a:rPr>
              <a:t>1</a:t>
            </a:r>
            <a:r>
              <a:rPr dirty="0" smtClean="0" sz="1100" spc="5">
                <a:solidFill>
                  <a:srgbClr val="2F2B20"/>
                </a:solidFill>
                <a:latin typeface="Calibri"/>
                <a:cs typeface="Calibri"/>
              </a:rPr>
              <a:t>0</a:t>
            </a:r>
            <a:r>
              <a:rPr dirty="0" smtClean="0" baseline="27777" sz="1050" spc="-7">
                <a:solidFill>
                  <a:srgbClr val="2F2B20"/>
                </a:solidFill>
                <a:latin typeface="Calibri"/>
                <a:cs typeface="Calibri"/>
              </a:rPr>
              <a:t>t</a:t>
            </a:r>
            <a:r>
              <a:rPr dirty="0" smtClean="0" baseline="27777" sz="1050" spc="7">
                <a:solidFill>
                  <a:srgbClr val="2F2B20"/>
                </a:solidFill>
                <a:latin typeface="Calibri"/>
                <a:cs typeface="Calibri"/>
              </a:rPr>
              <a:t>h</a:t>
            </a:r>
            <a:r>
              <a:rPr dirty="0" smtClean="0" sz="1100" spc="0">
                <a:solidFill>
                  <a:srgbClr val="2F2B20"/>
                </a:solidFill>
                <a:latin typeface="Calibri"/>
                <a:cs typeface="Calibri"/>
              </a:rPr>
              <a:t>,</a:t>
            </a:r>
            <a:r>
              <a:rPr dirty="0" smtClean="0" sz="1100" spc="15">
                <a:solidFill>
                  <a:srgbClr val="2F2B20"/>
                </a:solidFill>
                <a:latin typeface="Calibri"/>
                <a:cs typeface="Calibri"/>
              </a:rPr>
              <a:t> </a:t>
            </a:r>
            <a:r>
              <a:rPr dirty="0" smtClean="0" sz="1100" spc="0">
                <a:solidFill>
                  <a:srgbClr val="2F2B20"/>
                </a:solidFill>
                <a:latin typeface="Calibri"/>
                <a:cs typeface="Calibri"/>
              </a:rPr>
              <a:t>2013</a:t>
            </a:r>
            <a:endParaRPr sz="1100">
              <a:latin typeface="Calibri"/>
              <a:cs typeface="Calibri"/>
            </a:endParaRPr>
          </a:p>
        </p:txBody>
      </p:sp>
      <p:sp>
        <p:nvSpPr>
          <p:cNvPr id="3" name="object 3"/>
          <p:cNvSpPr txBox="1"/>
          <p:nvPr/>
        </p:nvSpPr>
        <p:spPr>
          <a:xfrm>
            <a:off x="5203952" y="4567935"/>
            <a:ext cx="2794000" cy="1256665"/>
          </a:xfrm>
          <a:prstGeom prst="rect">
            <a:avLst/>
          </a:prstGeom>
        </p:spPr>
        <p:txBody>
          <a:bodyPr wrap="square" lIns="0" tIns="0" rIns="0" bIns="0" rtlCol="0" vert="horz">
            <a:noAutofit/>
          </a:bodyPr>
          <a:lstStyle/>
          <a:p>
            <a:pPr marL="131445" marR="12700" indent="1282700">
              <a:lnSpc>
                <a:spcPct val="100000"/>
              </a:lnSpc>
            </a:pPr>
            <a:r>
              <a:rPr dirty="0" smtClean="0" sz="1400" spc="-5">
                <a:solidFill>
                  <a:srgbClr val="2F2B20"/>
                </a:solidFill>
                <a:latin typeface="Calibri"/>
                <a:cs typeface="Calibri"/>
              </a:rPr>
              <a:t>D</a:t>
            </a:r>
            <a:r>
              <a:rPr dirty="0" smtClean="0" sz="1400" spc="-5">
                <a:solidFill>
                  <a:srgbClr val="2F2B20"/>
                </a:solidFill>
                <a:latin typeface="Calibri"/>
                <a:cs typeface="Calibri"/>
              </a:rPr>
              <a:t>e</a:t>
            </a:r>
            <a:r>
              <a:rPr dirty="0" smtClean="0" sz="1400" spc="-10">
                <a:solidFill>
                  <a:srgbClr val="2F2B20"/>
                </a:solidFill>
                <a:latin typeface="Calibri"/>
                <a:cs typeface="Calibri"/>
              </a:rPr>
              <a:t>n</a:t>
            </a:r>
            <a:r>
              <a:rPr dirty="0" smtClean="0" sz="1400" spc="0">
                <a:solidFill>
                  <a:srgbClr val="2F2B20"/>
                </a:solidFill>
                <a:latin typeface="Calibri"/>
                <a:cs typeface="Calibri"/>
              </a:rPr>
              <a:t>is </a:t>
            </a:r>
            <a:r>
              <a:rPr dirty="0" smtClean="0" sz="1400" spc="5">
                <a:solidFill>
                  <a:srgbClr val="2F2B20"/>
                </a:solidFill>
                <a:latin typeface="Calibri"/>
                <a:cs typeface="Calibri"/>
              </a:rPr>
              <a:t> </a:t>
            </a:r>
            <a:r>
              <a:rPr dirty="0" smtClean="0" sz="1400" spc="0">
                <a:solidFill>
                  <a:srgbClr val="2F2B20"/>
                </a:solidFill>
                <a:latin typeface="Calibri"/>
                <a:cs typeface="Calibri"/>
              </a:rPr>
              <a:t>G.</a:t>
            </a:r>
            <a:r>
              <a:rPr dirty="0" smtClean="0" sz="1400" spc="-15">
                <a:solidFill>
                  <a:srgbClr val="2F2B20"/>
                </a:solidFill>
                <a:latin typeface="Calibri"/>
                <a:cs typeface="Calibri"/>
              </a:rPr>
              <a:t> </a:t>
            </a:r>
            <a:r>
              <a:rPr dirty="0" smtClean="0" sz="1400" spc="0">
                <a:solidFill>
                  <a:srgbClr val="2F2B20"/>
                </a:solidFill>
                <a:latin typeface="Calibri"/>
                <a:cs typeface="Calibri"/>
              </a:rPr>
              <a:t>B</a:t>
            </a:r>
            <a:r>
              <a:rPr dirty="0" smtClean="0" sz="1400" spc="-5">
                <a:solidFill>
                  <a:srgbClr val="2F2B20"/>
                </a:solidFill>
                <a:latin typeface="Calibri"/>
                <a:cs typeface="Calibri"/>
              </a:rPr>
              <a:t>e</a:t>
            </a:r>
            <a:r>
              <a:rPr dirty="0" smtClean="0" sz="1400" spc="0">
                <a:solidFill>
                  <a:srgbClr val="2F2B20"/>
                </a:solidFill>
                <a:latin typeface="Calibri"/>
                <a:cs typeface="Calibri"/>
              </a:rPr>
              <a:t>a</a:t>
            </a:r>
            <a:r>
              <a:rPr dirty="0" smtClean="0" sz="1400" spc="-10">
                <a:solidFill>
                  <a:srgbClr val="2F2B20"/>
                </a:solidFill>
                <a:latin typeface="Calibri"/>
                <a:cs typeface="Calibri"/>
              </a:rPr>
              <a:t>ud</a:t>
            </a:r>
            <a:r>
              <a:rPr dirty="0" smtClean="0" sz="1400" spc="0">
                <a:solidFill>
                  <a:srgbClr val="2F2B20"/>
                </a:solidFill>
                <a:latin typeface="Calibri"/>
                <a:cs typeface="Calibri"/>
              </a:rPr>
              <a:t>oin</a:t>
            </a:r>
            <a:r>
              <a:rPr dirty="0" smtClean="0" sz="1400" spc="0">
                <a:solidFill>
                  <a:srgbClr val="2F2B20"/>
                </a:solidFill>
                <a:latin typeface="Calibri"/>
                <a:cs typeface="Calibri"/>
              </a:rPr>
              <a:t> </a:t>
            </a:r>
            <a:r>
              <a:rPr dirty="0" smtClean="0" sz="1400" spc="-5">
                <a:solidFill>
                  <a:srgbClr val="2F2B20"/>
                </a:solidFill>
                <a:latin typeface="Calibri"/>
                <a:cs typeface="Calibri"/>
              </a:rPr>
              <a:t>C</a:t>
            </a:r>
            <a:r>
              <a:rPr dirty="0" smtClean="0" sz="1400" spc="0">
                <a:solidFill>
                  <a:srgbClr val="2F2B20"/>
                </a:solidFill>
                <a:latin typeface="Calibri"/>
                <a:cs typeface="Calibri"/>
              </a:rPr>
              <a:t>or</a:t>
            </a:r>
            <a:r>
              <a:rPr dirty="0" smtClean="0" sz="1400" spc="-10">
                <a:solidFill>
                  <a:srgbClr val="2F2B20"/>
                </a:solidFill>
                <a:latin typeface="Calibri"/>
                <a:cs typeface="Calibri"/>
              </a:rPr>
              <a:t>p</a:t>
            </a:r>
            <a:r>
              <a:rPr dirty="0" smtClean="0" sz="1400" spc="0">
                <a:solidFill>
                  <a:srgbClr val="2F2B20"/>
                </a:solidFill>
                <a:latin typeface="Calibri"/>
                <a:cs typeface="Calibri"/>
              </a:rPr>
              <a:t>o</a:t>
            </a:r>
            <a:r>
              <a:rPr dirty="0" smtClean="0" sz="1400" spc="-25">
                <a:solidFill>
                  <a:srgbClr val="2F2B20"/>
                </a:solidFill>
                <a:latin typeface="Calibri"/>
                <a:cs typeface="Calibri"/>
              </a:rPr>
              <a:t>r</a:t>
            </a:r>
            <a:r>
              <a:rPr dirty="0" smtClean="0" sz="1400" spc="-15">
                <a:solidFill>
                  <a:srgbClr val="2F2B20"/>
                </a:solidFill>
                <a:latin typeface="Calibri"/>
                <a:cs typeface="Calibri"/>
              </a:rPr>
              <a:t>a</a:t>
            </a:r>
            <a:r>
              <a:rPr dirty="0" smtClean="0" sz="1400" spc="-15">
                <a:solidFill>
                  <a:srgbClr val="2F2B20"/>
                </a:solidFill>
                <a:latin typeface="Calibri"/>
                <a:cs typeface="Calibri"/>
              </a:rPr>
              <a:t>t</a:t>
            </a:r>
            <a:r>
              <a:rPr dirty="0" smtClean="0" sz="1400" spc="0">
                <a:solidFill>
                  <a:srgbClr val="2F2B20"/>
                </a:solidFill>
                <a:latin typeface="Calibri"/>
                <a:cs typeface="Calibri"/>
              </a:rPr>
              <a:t>e</a:t>
            </a:r>
            <a:r>
              <a:rPr dirty="0" smtClean="0" sz="1400" spc="-10">
                <a:solidFill>
                  <a:srgbClr val="2F2B20"/>
                </a:solidFill>
                <a:latin typeface="Calibri"/>
                <a:cs typeface="Calibri"/>
              </a:rPr>
              <a:t> </a:t>
            </a:r>
            <a:r>
              <a:rPr dirty="0" smtClean="0" sz="1400" spc="-5">
                <a:solidFill>
                  <a:srgbClr val="2F2B20"/>
                </a:solidFill>
                <a:latin typeface="Calibri"/>
                <a:cs typeface="Calibri"/>
              </a:rPr>
              <a:t>D</a:t>
            </a:r>
            <a:r>
              <a:rPr dirty="0" smtClean="0" sz="1400" spc="0">
                <a:solidFill>
                  <a:srgbClr val="2F2B20"/>
                </a:solidFill>
                <a:latin typeface="Calibri"/>
                <a:cs typeface="Calibri"/>
              </a:rPr>
              <a:t>i</a:t>
            </a:r>
            <a:r>
              <a:rPr dirty="0" smtClean="0" sz="1400" spc="-25">
                <a:solidFill>
                  <a:srgbClr val="2F2B20"/>
                </a:solidFill>
                <a:latin typeface="Calibri"/>
                <a:cs typeface="Calibri"/>
              </a:rPr>
              <a:t>r</a:t>
            </a:r>
            <a:r>
              <a:rPr dirty="0" smtClean="0" sz="1400" spc="-5">
                <a:solidFill>
                  <a:srgbClr val="2F2B20"/>
                </a:solidFill>
                <a:latin typeface="Calibri"/>
                <a:cs typeface="Calibri"/>
              </a:rPr>
              <a:t>e</a:t>
            </a:r>
            <a:r>
              <a:rPr dirty="0" smtClean="0" sz="1400" spc="-10">
                <a:solidFill>
                  <a:srgbClr val="2F2B20"/>
                </a:solidFill>
                <a:latin typeface="Calibri"/>
                <a:cs typeface="Calibri"/>
              </a:rPr>
              <a:t>c</a:t>
            </a:r>
            <a:r>
              <a:rPr dirty="0" smtClean="0" sz="1400" spc="-15">
                <a:solidFill>
                  <a:srgbClr val="2F2B20"/>
                </a:solidFill>
                <a:latin typeface="Calibri"/>
                <a:cs typeface="Calibri"/>
              </a:rPr>
              <a:t>t</a:t>
            </a:r>
            <a:r>
              <a:rPr dirty="0" smtClean="0" sz="1400" spc="0">
                <a:solidFill>
                  <a:srgbClr val="2F2B20"/>
                </a:solidFill>
                <a:latin typeface="Calibri"/>
                <a:cs typeface="Calibri"/>
              </a:rPr>
              <a:t>or</a:t>
            </a:r>
            <a:r>
              <a:rPr dirty="0" smtClean="0" sz="1400" spc="-5">
                <a:solidFill>
                  <a:srgbClr val="2F2B20"/>
                </a:solidFill>
                <a:latin typeface="Calibri"/>
                <a:cs typeface="Calibri"/>
              </a:rPr>
              <a:t> </a:t>
            </a:r>
            <a:r>
              <a:rPr dirty="0" smtClean="0" sz="1400" spc="0">
                <a:solidFill>
                  <a:srgbClr val="2F2B20"/>
                </a:solidFill>
                <a:latin typeface="Calibri"/>
                <a:cs typeface="Calibri"/>
              </a:rPr>
              <a:t>–</a:t>
            </a:r>
            <a:r>
              <a:rPr dirty="0" smtClean="0" sz="1400" spc="-10">
                <a:solidFill>
                  <a:srgbClr val="2F2B20"/>
                </a:solidFill>
                <a:latin typeface="Calibri"/>
                <a:cs typeface="Calibri"/>
              </a:rPr>
              <a:t> </a:t>
            </a:r>
            <a:r>
              <a:rPr dirty="0" smtClean="0" sz="1400" spc="0">
                <a:solidFill>
                  <a:srgbClr val="2F2B20"/>
                </a:solidFill>
                <a:latin typeface="Calibri"/>
                <a:cs typeface="Calibri"/>
              </a:rPr>
              <a:t>H</a:t>
            </a:r>
            <a:r>
              <a:rPr dirty="0" smtClean="0" sz="1400" spc="-5">
                <a:solidFill>
                  <a:srgbClr val="2F2B20"/>
                </a:solidFill>
                <a:latin typeface="Calibri"/>
                <a:cs typeface="Calibri"/>
              </a:rPr>
              <a:t>e</a:t>
            </a:r>
            <a:r>
              <a:rPr dirty="0" smtClean="0" sz="1400" spc="0">
                <a:solidFill>
                  <a:srgbClr val="2F2B20"/>
                </a:solidFill>
                <a:latin typeface="Calibri"/>
                <a:cs typeface="Calibri"/>
              </a:rPr>
              <a:t>al</a:t>
            </a:r>
            <a:r>
              <a:rPr dirty="0" smtClean="0" sz="1400" spc="-5">
                <a:solidFill>
                  <a:srgbClr val="2F2B20"/>
                </a:solidFill>
                <a:latin typeface="Calibri"/>
                <a:cs typeface="Calibri"/>
              </a:rPr>
              <a:t>t</a:t>
            </a:r>
            <a:r>
              <a:rPr dirty="0" smtClean="0" sz="1400" spc="0">
                <a:solidFill>
                  <a:srgbClr val="2F2B20"/>
                </a:solidFill>
                <a:latin typeface="Calibri"/>
                <a:cs typeface="Calibri"/>
              </a:rPr>
              <a:t>h</a:t>
            </a:r>
            <a:r>
              <a:rPr dirty="0" smtClean="0" sz="1400" spc="10">
                <a:solidFill>
                  <a:srgbClr val="2F2B20"/>
                </a:solidFill>
                <a:latin typeface="Calibri"/>
                <a:cs typeface="Calibri"/>
              </a:rPr>
              <a:t> </a:t>
            </a:r>
            <a:r>
              <a:rPr dirty="0" smtClean="0" sz="1400" spc="0">
                <a:solidFill>
                  <a:srgbClr val="2F2B20"/>
                </a:solidFill>
                <a:latin typeface="Calibri"/>
                <a:cs typeface="Calibri"/>
              </a:rPr>
              <a:t>&amp;</a:t>
            </a:r>
            <a:r>
              <a:rPr dirty="0" smtClean="0" sz="1400" spc="-15">
                <a:solidFill>
                  <a:srgbClr val="2F2B20"/>
                </a:solidFill>
                <a:latin typeface="Calibri"/>
                <a:cs typeface="Calibri"/>
              </a:rPr>
              <a:t> </a:t>
            </a:r>
            <a:r>
              <a:rPr dirty="0" smtClean="0" sz="1400" spc="0">
                <a:solidFill>
                  <a:srgbClr val="2F2B20"/>
                </a:solidFill>
                <a:latin typeface="Calibri"/>
                <a:cs typeface="Calibri"/>
              </a:rPr>
              <a:t>S</a:t>
            </a:r>
            <a:r>
              <a:rPr dirty="0" smtClean="0" sz="1400" spc="-15">
                <a:solidFill>
                  <a:srgbClr val="2F2B20"/>
                </a:solidFill>
                <a:latin typeface="Calibri"/>
                <a:cs typeface="Calibri"/>
              </a:rPr>
              <a:t>a</a:t>
            </a:r>
            <a:r>
              <a:rPr dirty="0" smtClean="0" sz="1400" spc="-35">
                <a:solidFill>
                  <a:srgbClr val="2F2B20"/>
                </a:solidFill>
                <a:latin typeface="Calibri"/>
                <a:cs typeface="Calibri"/>
              </a:rPr>
              <a:t>f</a:t>
            </a:r>
            <a:r>
              <a:rPr dirty="0" smtClean="0" sz="1400" spc="-15">
                <a:solidFill>
                  <a:srgbClr val="2F2B20"/>
                </a:solidFill>
                <a:latin typeface="Calibri"/>
                <a:cs typeface="Calibri"/>
              </a:rPr>
              <a:t>e</a:t>
            </a:r>
            <a:r>
              <a:rPr dirty="0" smtClean="0" sz="1400" spc="-5">
                <a:solidFill>
                  <a:srgbClr val="2F2B20"/>
                </a:solidFill>
                <a:latin typeface="Calibri"/>
                <a:cs typeface="Calibri"/>
              </a:rPr>
              <a:t>ty</a:t>
            </a:r>
            <a:endParaRPr sz="1400">
              <a:latin typeface="Calibri"/>
              <a:cs typeface="Calibri"/>
            </a:endParaRPr>
          </a:p>
          <a:p>
            <a:pPr marL="966469">
              <a:lnSpc>
                <a:spcPct val="100000"/>
              </a:lnSpc>
            </a:pPr>
            <a:r>
              <a:rPr dirty="0" smtClean="0" sz="1400" spc="-5">
                <a:solidFill>
                  <a:srgbClr val="2F2B20"/>
                </a:solidFill>
                <a:latin typeface="Calibri"/>
                <a:cs typeface="Calibri"/>
              </a:rPr>
              <a:t>C</a:t>
            </a:r>
            <a:r>
              <a:rPr dirty="0" smtClean="0" sz="1400" spc="-5">
                <a:solidFill>
                  <a:srgbClr val="2F2B20"/>
                </a:solidFill>
                <a:latin typeface="Calibri"/>
                <a:cs typeface="Calibri"/>
              </a:rPr>
              <a:t>e</a:t>
            </a:r>
            <a:r>
              <a:rPr dirty="0" smtClean="0" sz="1400" spc="-10">
                <a:solidFill>
                  <a:srgbClr val="2F2B20"/>
                </a:solidFill>
                <a:latin typeface="Calibri"/>
                <a:cs typeface="Calibri"/>
              </a:rPr>
              <a:t>m</a:t>
            </a:r>
            <a:r>
              <a:rPr dirty="0" smtClean="0" sz="1400" spc="-5">
                <a:solidFill>
                  <a:srgbClr val="2F2B20"/>
                </a:solidFill>
                <a:latin typeface="Calibri"/>
                <a:cs typeface="Calibri"/>
              </a:rPr>
              <a:t>e</a:t>
            </a:r>
            <a:r>
              <a:rPr dirty="0" smtClean="0" sz="1400" spc="-20">
                <a:solidFill>
                  <a:srgbClr val="2F2B20"/>
                </a:solidFill>
                <a:latin typeface="Calibri"/>
                <a:cs typeface="Calibri"/>
              </a:rPr>
              <a:t>n</a:t>
            </a:r>
            <a:r>
              <a:rPr dirty="0" smtClean="0" sz="1400" spc="-15">
                <a:solidFill>
                  <a:srgbClr val="2F2B20"/>
                </a:solidFill>
                <a:latin typeface="Calibri"/>
                <a:cs typeface="Calibri"/>
              </a:rPr>
              <a:t>t</a:t>
            </a:r>
            <a:r>
              <a:rPr dirty="0" smtClean="0" sz="1400" spc="-15">
                <a:solidFill>
                  <a:srgbClr val="2F2B20"/>
                </a:solidFill>
                <a:latin typeface="Calibri"/>
                <a:cs typeface="Calibri"/>
              </a:rPr>
              <a:t>a</a:t>
            </a:r>
            <a:r>
              <a:rPr dirty="0" smtClean="0" sz="1400" spc="-5">
                <a:solidFill>
                  <a:srgbClr val="2F2B20"/>
                </a:solidFill>
                <a:latin typeface="Calibri"/>
                <a:cs typeface="Calibri"/>
              </a:rPr>
              <a:t>t</a:t>
            </a:r>
            <a:r>
              <a:rPr dirty="0" smtClean="0" sz="1400" spc="0">
                <a:solidFill>
                  <a:srgbClr val="2F2B20"/>
                </a:solidFill>
                <a:latin typeface="Calibri"/>
                <a:cs typeface="Calibri"/>
              </a:rPr>
              <a:t>ion</a:t>
            </a:r>
            <a:r>
              <a:rPr dirty="0" smtClean="0" sz="1400" spc="10">
                <a:solidFill>
                  <a:srgbClr val="2F2B20"/>
                </a:solidFill>
                <a:latin typeface="Calibri"/>
                <a:cs typeface="Calibri"/>
              </a:rPr>
              <a:t> </a:t>
            </a:r>
            <a:r>
              <a:rPr dirty="0" smtClean="0" sz="1400" spc="-5">
                <a:solidFill>
                  <a:srgbClr val="2F2B20"/>
                </a:solidFill>
                <a:latin typeface="Calibri"/>
                <a:cs typeface="Calibri"/>
              </a:rPr>
              <a:t>C</a:t>
            </a:r>
            <a:r>
              <a:rPr dirty="0" smtClean="0" sz="1400" spc="0">
                <a:solidFill>
                  <a:srgbClr val="2F2B20"/>
                </a:solidFill>
                <a:latin typeface="Calibri"/>
                <a:cs typeface="Calibri"/>
              </a:rPr>
              <a:t>a</a:t>
            </a:r>
            <a:r>
              <a:rPr dirty="0" smtClean="0" sz="1400" spc="-10">
                <a:solidFill>
                  <a:srgbClr val="2F2B20"/>
                </a:solidFill>
                <a:latin typeface="Calibri"/>
                <a:cs typeface="Calibri"/>
              </a:rPr>
              <a:t>n</a:t>
            </a:r>
            <a:r>
              <a:rPr dirty="0" smtClean="0" sz="1400" spc="-5">
                <a:solidFill>
                  <a:srgbClr val="2F2B20"/>
                </a:solidFill>
                <a:latin typeface="Calibri"/>
                <a:cs typeface="Calibri"/>
              </a:rPr>
              <a:t>a</a:t>
            </a:r>
            <a:r>
              <a:rPr dirty="0" smtClean="0" sz="1400" spc="-10">
                <a:solidFill>
                  <a:srgbClr val="2F2B20"/>
                </a:solidFill>
                <a:latin typeface="Calibri"/>
                <a:cs typeface="Calibri"/>
              </a:rPr>
              <a:t>d</a:t>
            </a:r>
            <a:r>
              <a:rPr dirty="0" smtClean="0" sz="1400" spc="0">
                <a:solidFill>
                  <a:srgbClr val="2F2B20"/>
                </a:solidFill>
                <a:latin typeface="Calibri"/>
                <a:cs typeface="Calibri"/>
              </a:rPr>
              <a:t>a</a:t>
            </a:r>
            <a:r>
              <a:rPr dirty="0" smtClean="0" sz="1400" spc="15">
                <a:solidFill>
                  <a:srgbClr val="2F2B20"/>
                </a:solidFill>
                <a:latin typeface="Calibri"/>
                <a:cs typeface="Calibri"/>
              </a:rPr>
              <a:t> </a:t>
            </a:r>
            <a:r>
              <a:rPr dirty="0" smtClean="0" sz="1400" spc="-10">
                <a:solidFill>
                  <a:srgbClr val="2F2B20"/>
                </a:solidFill>
                <a:latin typeface="Calibri"/>
                <a:cs typeface="Calibri"/>
              </a:rPr>
              <a:t>Inc.</a:t>
            </a:r>
            <a:endParaRPr sz="1400">
              <a:latin typeface="Calibri"/>
              <a:cs typeface="Calibri"/>
            </a:endParaRPr>
          </a:p>
          <a:p>
            <a:pPr>
              <a:lnSpc>
                <a:spcPts val="1300"/>
              </a:lnSpc>
              <a:spcBef>
                <a:spcPts val="18"/>
              </a:spcBef>
            </a:pPr>
            <a:endParaRPr sz="1300"/>
          </a:p>
          <a:p>
            <a:pPr marL="621665" marR="12700" indent="-609600">
              <a:lnSpc>
                <a:spcPct val="100000"/>
              </a:lnSpc>
            </a:pPr>
            <a:r>
              <a:rPr dirty="0" smtClean="0" sz="1400" spc="-10">
                <a:solidFill>
                  <a:srgbClr val="2F2B20"/>
                </a:solidFill>
                <a:latin typeface="Calibri"/>
                <a:cs typeface="Calibri"/>
              </a:rPr>
              <a:t>I</a:t>
            </a:r>
            <a:r>
              <a:rPr dirty="0" smtClean="0" sz="1400" spc="-20">
                <a:solidFill>
                  <a:srgbClr val="2F2B20"/>
                </a:solidFill>
                <a:latin typeface="Calibri"/>
                <a:cs typeface="Calibri"/>
              </a:rPr>
              <a:t>n</a:t>
            </a:r>
            <a:r>
              <a:rPr dirty="0" smtClean="0" sz="1400" spc="-15">
                <a:solidFill>
                  <a:srgbClr val="2F2B20"/>
                </a:solidFill>
                <a:latin typeface="Calibri"/>
                <a:cs typeface="Calibri"/>
              </a:rPr>
              <a:t>t</a:t>
            </a:r>
            <a:r>
              <a:rPr dirty="0" smtClean="0" sz="1400" spc="-5">
                <a:solidFill>
                  <a:srgbClr val="2F2B20"/>
                </a:solidFill>
                <a:latin typeface="Calibri"/>
                <a:cs typeface="Calibri"/>
              </a:rPr>
              <a:t>e</a:t>
            </a:r>
            <a:r>
              <a:rPr dirty="0" smtClean="0" sz="1400" spc="0">
                <a:solidFill>
                  <a:srgbClr val="2F2B20"/>
                </a:solidFill>
                <a:latin typeface="Calibri"/>
                <a:cs typeface="Calibri"/>
              </a:rPr>
              <a:t>r</a:t>
            </a:r>
            <a:r>
              <a:rPr dirty="0" smtClean="0" sz="1400" spc="-10">
                <a:solidFill>
                  <a:srgbClr val="2F2B20"/>
                </a:solidFill>
                <a:latin typeface="Calibri"/>
                <a:cs typeface="Calibri"/>
              </a:rPr>
              <a:t>n</a:t>
            </a:r>
            <a:r>
              <a:rPr dirty="0" smtClean="0" sz="1400" spc="-15">
                <a:solidFill>
                  <a:srgbClr val="2F2B20"/>
                </a:solidFill>
                <a:latin typeface="Calibri"/>
                <a:cs typeface="Calibri"/>
              </a:rPr>
              <a:t>a</a:t>
            </a:r>
            <a:r>
              <a:rPr dirty="0" smtClean="0" sz="1400" spc="-5">
                <a:solidFill>
                  <a:srgbClr val="2F2B20"/>
                </a:solidFill>
                <a:latin typeface="Calibri"/>
                <a:cs typeface="Calibri"/>
              </a:rPr>
              <a:t>t</a:t>
            </a:r>
            <a:r>
              <a:rPr dirty="0" smtClean="0" sz="1400" spc="0">
                <a:solidFill>
                  <a:srgbClr val="2F2B20"/>
                </a:solidFill>
                <a:latin typeface="Calibri"/>
                <a:cs typeface="Calibri"/>
              </a:rPr>
              <a:t>io</a:t>
            </a:r>
            <a:r>
              <a:rPr dirty="0" smtClean="0" sz="1400" spc="-10">
                <a:solidFill>
                  <a:srgbClr val="2F2B20"/>
                </a:solidFill>
                <a:latin typeface="Calibri"/>
                <a:cs typeface="Calibri"/>
              </a:rPr>
              <a:t>n</a:t>
            </a:r>
            <a:r>
              <a:rPr dirty="0" smtClean="0" sz="1400" spc="-5">
                <a:solidFill>
                  <a:srgbClr val="2F2B20"/>
                </a:solidFill>
                <a:latin typeface="Calibri"/>
                <a:cs typeface="Calibri"/>
              </a:rPr>
              <a:t>a</a:t>
            </a:r>
            <a:r>
              <a:rPr dirty="0" smtClean="0" sz="1400" spc="0">
                <a:solidFill>
                  <a:srgbClr val="2F2B20"/>
                </a:solidFill>
                <a:latin typeface="Calibri"/>
                <a:cs typeface="Calibri"/>
              </a:rPr>
              <a:t>l</a:t>
            </a:r>
            <a:r>
              <a:rPr dirty="0" smtClean="0" sz="1400" spc="20">
                <a:solidFill>
                  <a:srgbClr val="2F2B20"/>
                </a:solidFill>
                <a:latin typeface="Calibri"/>
                <a:cs typeface="Calibri"/>
              </a:rPr>
              <a:t> </a:t>
            </a:r>
            <a:r>
              <a:rPr dirty="0" smtClean="0" sz="1400" spc="0">
                <a:solidFill>
                  <a:srgbClr val="2F2B20"/>
                </a:solidFill>
                <a:latin typeface="Calibri"/>
                <a:cs typeface="Calibri"/>
              </a:rPr>
              <a:t>Mi</a:t>
            </a:r>
            <a:r>
              <a:rPr dirty="0" smtClean="0" sz="1400" spc="-10">
                <a:solidFill>
                  <a:srgbClr val="2F2B20"/>
                </a:solidFill>
                <a:latin typeface="Calibri"/>
                <a:cs typeface="Calibri"/>
              </a:rPr>
              <a:t>n</a:t>
            </a:r>
            <a:r>
              <a:rPr dirty="0" smtClean="0" sz="1400" spc="0">
                <a:solidFill>
                  <a:srgbClr val="2F2B20"/>
                </a:solidFill>
                <a:latin typeface="Calibri"/>
                <a:cs typeface="Calibri"/>
              </a:rPr>
              <a:t>e</a:t>
            </a:r>
            <a:r>
              <a:rPr dirty="0" smtClean="0" sz="1400" spc="5">
                <a:solidFill>
                  <a:srgbClr val="2F2B20"/>
                </a:solidFill>
                <a:latin typeface="Calibri"/>
                <a:cs typeface="Calibri"/>
              </a:rPr>
              <a:t> </a:t>
            </a:r>
            <a:r>
              <a:rPr dirty="0" smtClean="0" sz="1400" spc="-20">
                <a:solidFill>
                  <a:srgbClr val="2F2B20"/>
                </a:solidFill>
                <a:latin typeface="Calibri"/>
                <a:cs typeface="Calibri"/>
              </a:rPr>
              <a:t>R</a:t>
            </a:r>
            <a:r>
              <a:rPr dirty="0" smtClean="0" sz="1400" spc="-5">
                <a:solidFill>
                  <a:srgbClr val="2F2B20"/>
                </a:solidFill>
                <a:latin typeface="Calibri"/>
                <a:cs typeface="Calibri"/>
              </a:rPr>
              <a:t>e</a:t>
            </a:r>
            <a:r>
              <a:rPr dirty="0" smtClean="0" sz="1400" spc="0">
                <a:solidFill>
                  <a:srgbClr val="2F2B20"/>
                </a:solidFill>
                <a:latin typeface="Calibri"/>
                <a:cs typeface="Calibri"/>
              </a:rPr>
              <a:t>s</a:t>
            </a:r>
            <a:r>
              <a:rPr dirty="0" smtClean="0" sz="1400" spc="-10">
                <a:solidFill>
                  <a:srgbClr val="2F2B20"/>
                </a:solidFill>
                <a:latin typeface="Calibri"/>
                <a:cs typeface="Calibri"/>
              </a:rPr>
              <a:t>cu</a:t>
            </a:r>
            <a:r>
              <a:rPr dirty="0" smtClean="0" sz="1400" spc="0">
                <a:solidFill>
                  <a:srgbClr val="2F2B20"/>
                </a:solidFill>
                <a:latin typeface="Calibri"/>
                <a:cs typeface="Calibri"/>
              </a:rPr>
              <a:t>e</a:t>
            </a:r>
            <a:r>
              <a:rPr dirty="0" smtClean="0" sz="1400" spc="5">
                <a:solidFill>
                  <a:srgbClr val="2F2B20"/>
                </a:solidFill>
                <a:latin typeface="Calibri"/>
                <a:cs typeface="Calibri"/>
              </a:rPr>
              <a:t> </a:t>
            </a:r>
            <a:r>
              <a:rPr dirty="0" smtClean="0" sz="1400" spc="-5">
                <a:solidFill>
                  <a:srgbClr val="2F2B20"/>
                </a:solidFill>
                <a:latin typeface="Calibri"/>
                <a:cs typeface="Calibri"/>
              </a:rPr>
              <a:t>C</a:t>
            </a:r>
            <a:r>
              <a:rPr dirty="0" smtClean="0" sz="1400" spc="0">
                <a:solidFill>
                  <a:srgbClr val="2F2B20"/>
                </a:solidFill>
                <a:latin typeface="Calibri"/>
                <a:cs typeface="Calibri"/>
              </a:rPr>
              <a:t>o</a:t>
            </a:r>
            <a:r>
              <a:rPr dirty="0" smtClean="0" sz="1400" spc="-20">
                <a:solidFill>
                  <a:srgbClr val="2F2B20"/>
                </a:solidFill>
                <a:latin typeface="Calibri"/>
                <a:cs typeface="Calibri"/>
              </a:rPr>
              <a:t>n</a:t>
            </a:r>
            <a:r>
              <a:rPr dirty="0" smtClean="0" sz="1400" spc="-35">
                <a:solidFill>
                  <a:srgbClr val="2F2B20"/>
                </a:solidFill>
                <a:latin typeface="Calibri"/>
                <a:cs typeface="Calibri"/>
              </a:rPr>
              <a:t>f</a:t>
            </a:r>
            <a:r>
              <a:rPr dirty="0" smtClean="0" sz="1400" spc="-5">
                <a:solidFill>
                  <a:srgbClr val="2F2B20"/>
                </a:solidFill>
                <a:latin typeface="Calibri"/>
                <a:cs typeface="Calibri"/>
              </a:rPr>
              <a:t>e</a:t>
            </a:r>
            <a:r>
              <a:rPr dirty="0" smtClean="0" sz="1400" spc="-25">
                <a:solidFill>
                  <a:srgbClr val="2F2B20"/>
                </a:solidFill>
                <a:latin typeface="Calibri"/>
                <a:cs typeface="Calibri"/>
              </a:rPr>
              <a:t>r</a:t>
            </a:r>
            <a:r>
              <a:rPr dirty="0" smtClean="0" sz="1400" spc="-5">
                <a:solidFill>
                  <a:srgbClr val="2F2B20"/>
                </a:solidFill>
                <a:latin typeface="Calibri"/>
                <a:cs typeface="Calibri"/>
              </a:rPr>
              <a:t>e</a:t>
            </a:r>
            <a:r>
              <a:rPr dirty="0" smtClean="0" sz="1400" spc="-10">
                <a:solidFill>
                  <a:srgbClr val="2F2B20"/>
                </a:solidFill>
                <a:latin typeface="Calibri"/>
                <a:cs typeface="Calibri"/>
              </a:rPr>
              <a:t>nce</a:t>
            </a:r>
            <a:r>
              <a:rPr dirty="0" smtClean="0" sz="1400" spc="-10">
                <a:solidFill>
                  <a:srgbClr val="2F2B20"/>
                </a:solidFill>
                <a:latin typeface="Calibri"/>
                <a:cs typeface="Calibri"/>
              </a:rPr>
              <a:t> </a:t>
            </a:r>
            <a:r>
              <a:rPr dirty="0" smtClean="0" sz="1400" spc="5">
                <a:solidFill>
                  <a:srgbClr val="2F2B20"/>
                </a:solidFill>
                <a:latin typeface="Calibri"/>
                <a:cs typeface="Calibri"/>
              </a:rPr>
              <a:t>N</a:t>
            </a:r>
            <a:r>
              <a:rPr dirty="0" smtClean="0" sz="1400" spc="0">
                <a:solidFill>
                  <a:srgbClr val="2F2B20"/>
                </a:solidFill>
                <a:latin typeface="Calibri"/>
                <a:cs typeface="Calibri"/>
              </a:rPr>
              <a:t>ia</a:t>
            </a:r>
            <a:r>
              <a:rPr dirty="0" smtClean="0" sz="1400" spc="-25">
                <a:solidFill>
                  <a:srgbClr val="2F2B20"/>
                </a:solidFill>
                <a:latin typeface="Calibri"/>
                <a:cs typeface="Calibri"/>
              </a:rPr>
              <a:t>g</a:t>
            </a:r>
            <a:r>
              <a:rPr dirty="0" smtClean="0" sz="1400" spc="0">
                <a:solidFill>
                  <a:srgbClr val="2F2B20"/>
                </a:solidFill>
                <a:latin typeface="Calibri"/>
                <a:cs typeface="Calibri"/>
              </a:rPr>
              <a:t>a</a:t>
            </a:r>
            <a:r>
              <a:rPr dirty="0" smtClean="0" sz="1400" spc="-25">
                <a:solidFill>
                  <a:srgbClr val="2F2B20"/>
                </a:solidFill>
                <a:latin typeface="Calibri"/>
                <a:cs typeface="Calibri"/>
              </a:rPr>
              <a:t>r</a:t>
            </a:r>
            <a:r>
              <a:rPr dirty="0" smtClean="0" sz="1400" spc="0">
                <a:solidFill>
                  <a:srgbClr val="2F2B20"/>
                </a:solidFill>
                <a:latin typeface="Calibri"/>
                <a:cs typeface="Calibri"/>
              </a:rPr>
              <a:t>a</a:t>
            </a:r>
            <a:r>
              <a:rPr dirty="0" smtClean="0" sz="1400" spc="-20">
                <a:solidFill>
                  <a:srgbClr val="2F2B20"/>
                </a:solidFill>
                <a:latin typeface="Calibri"/>
                <a:cs typeface="Calibri"/>
              </a:rPr>
              <a:t> </a:t>
            </a:r>
            <a:r>
              <a:rPr dirty="0" smtClean="0" sz="1400" spc="-35">
                <a:solidFill>
                  <a:srgbClr val="2F2B20"/>
                </a:solidFill>
                <a:latin typeface="Calibri"/>
                <a:cs typeface="Calibri"/>
              </a:rPr>
              <a:t>F</a:t>
            </a:r>
            <a:r>
              <a:rPr dirty="0" smtClean="0" sz="1400" spc="0">
                <a:solidFill>
                  <a:srgbClr val="2F2B20"/>
                </a:solidFill>
                <a:latin typeface="Calibri"/>
                <a:cs typeface="Calibri"/>
              </a:rPr>
              <a:t>alls,</a:t>
            </a:r>
            <a:r>
              <a:rPr dirty="0" smtClean="0" sz="1400" spc="-10">
                <a:solidFill>
                  <a:srgbClr val="2F2B20"/>
                </a:solidFill>
                <a:latin typeface="Calibri"/>
                <a:cs typeface="Calibri"/>
              </a:rPr>
              <a:t> </a:t>
            </a:r>
            <a:r>
              <a:rPr dirty="0" smtClean="0" sz="1400" spc="-10">
                <a:solidFill>
                  <a:srgbClr val="2F2B20"/>
                </a:solidFill>
                <a:latin typeface="Calibri"/>
                <a:cs typeface="Calibri"/>
              </a:rPr>
              <a:t>O</a:t>
            </a:r>
            <a:r>
              <a:rPr dirty="0" smtClean="0" sz="1400" spc="-20">
                <a:solidFill>
                  <a:srgbClr val="2F2B20"/>
                </a:solidFill>
                <a:latin typeface="Calibri"/>
                <a:cs typeface="Calibri"/>
              </a:rPr>
              <a:t>n</a:t>
            </a:r>
            <a:r>
              <a:rPr dirty="0" smtClean="0" sz="1400" spc="-15">
                <a:solidFill>
                  <a:srgbClr val="2F2B20"/>
                </a:solidFill>
                <a:latin typeface="Calibri"/>
                <a:cs typeface="Calibri"/>
              </a:rPr>
              <a:t>t</a:t>
            </a:r>
            <a:r>
              <a:rPr dirty="0" smtClean="0" sz="1400" spc="0">
                <a:solidFill>
                  <a:srgbClr val="2F2B20"/>
                </a:solidFill>
                <a:latin typeface="Calibri"/>
                <a:cs typeface="Calibri"/>
              </a:rPr>
              <a:t>ari</a:t>
            </a:r>
            <a:r>
              <a:rPr dirty="0" smtClean="0" sz="1400" spc="-25">
                <a:solidFill>
                  <a:srgbClr val="2F2B20"/>
                </a:solidFill>
                <a:latin typeface="Calibri"/>
                <a:cs typeface="Calibri"/>
              </a:rPr>
              <a:t>o</a:t>
            </a:r>
            <a:r>
              <a:rPr dirty="0" smtClean="0" sz="1400" spc="0">
                <a:solidFill>
                  <a:srgbClr val="2F2B20"/>
                </a:solidFill>
                <a:latin typeface="Calibri"/>
                <a:cs typeface="Calibri"/>
              </a:rPr>
              <a:t>,</a:t>
            </a:r>
            <a:r>
              <a:rPr dirty="0" smtClean="0" sz="1400" spc="-10">
                <a:solidFill>
                  <a:srgbClr val="2F2B20"/>
                </a:solidFill>
                <a:latin typeface="Calibri"/>
                <a:cs typeface="Calibri"/>
              </a:rPr>
              <a:t> </a:t>
            </a:r>
            <a:r>
              <a:rPr dirty="0" smtClean="0" sz="1400" spc="-5">
                <a:solidFill>
                  <a:srgbClr val="2F2B20"/>
                </a:solidFill>
                <a:latin typeface="Calibri"/>
                <a:cs typeface="Calibri"/>
              </a:rPr>
              <a:t>C</a:t>
            </a:r>
            <a:r>
              <a:rPr dirty="0" smtClean="0" sz="1400" spc="0">
                <a:solidFill>
                  <a:srgbClr val="2F2B20"/>
                </a:solidFill>
                <a:latin typeface="Calibri"/>
                <a:cs typeface="Calibri"/>
              </a:rPr>
              <a:t>a</a:t>
            </a:r>
            <a:r>
              <a:rPr dirty="0" smtClean="0" sz="1400" spc="-10">
                <a:solidFill>
                  <a:srgbClr val="2F2B20"/>
                </a:solidFill>
                <a:latin typeface="Calibri"/>
                <a:cs typeface="Calibri"/>
              </a:rPr>
              <a:t>n</a:t>
            </a:r>
            <a:r>
              <a:rPr dirty="0" smtClean="0" sz="1400" spc="0">
                <a:solidFill>
                  <a:srgbClr val="2F2B20"/>
                </a:solidFill>
                <a:latin typeface="Calibri"/>
                <a:cs typeface="Calibri"/>
              </a:rPr>
              <a:t>a</a:t>
            </a:r>
            <a:r>
              <a:rPr dirty="0" smtClean="0" sz="1400" spc="-10">
                <a:solidFill>
                  <a:srgbClr val="2F2B20"/>
                </a:solidFill>
                <a:latin typeface="Calibri"/>
                <a:cs typeface="Calibri"/>
              </a:rPr>
              <a:t>d</a:t>
            </a:r>
            <a:r>
              <a:rPr dirty="0" smtClean="0" sz="1400" spc="0">
                <a:solidFill>
                  <a:srgbClr val="2F2B20"/>
                </a:solidFill>
                <a:latin typeface="Calibri"/>
                <a:cs typeface="Calibri"/>
              </a:rPr>
              <a:t>a</a:t>
            </a:r>
            <a:endParaRPr sz="1400">
              <a:latin typeface="Calibri"/>
              <a:cs typeface="Calibri"/>
            </a:endParaRPr>
          </a:p>
        </p:txBody>
      </p:sp>
      <p:sp>
        <p:nvSpPr>
          <p:cNvPr id="4" name="object 4"/>
          <p:cNvSpPr txBox="1"/>
          <p:nvPr/>
        </p:nvSpPr>
        <p:spPr>
          <a:xfrm>
            <a:off x="688340" y="857503"/>
            <a:ext cx="7518400" cy="1833880"/>
          </a:xfrm>
          <a:prstGeom prst="rect">
            <a:avLst/>
          </a:prstGeom>
        </p:spPr>
        <p:txBody>
          <a:bodyPr wrap="square" lIns="0" tIns="0" rIns="0" bIns="0" rtlCol="0" vert="horz">
            <a:noAutofit/>
          </a:bodyPr>
          <a:lstStyle/>
          <a:p>
            <a:pPr marL="12700" marR="12700">
              <a:lnSpc>
                <a:spcPct val="100000"/>
              </a:lnSpc>
            </a:pPr>
            <a:r>
              <a:rPr dirty="0" smtClean="0" sz="4000" spc="-140">
                <a:solidFill>
                  <a:srgbClr val="675E47"/>
                </a:solidFill>
                <a:latin typeface="Century Gothic"/>
                <a:cs typeface="Century Gothic"/>
              </a:rPr>
              <a:t>M</a:t>
            </a:r>
            <a:r>
              <a:rPr dirty="0" smtClean="0" sz="4000" spc="-105">
                <a:solidFill>
                  <a:srgbClr val="675E47"/>
                </a:solidFill>
                <a:latin typeface="Century Gothic"/>
                <a:cs typeface="Century Gothic"/>
              </a:rPr>
              <a:t>i</a:t>
            </a:r>
            <a:r>
              <a:rPr dirty="0" smtClean="0" sz="4000" spc="-125">
                <a:solidFill>
                  <a:srgbClr val="675E47"/>
                </a:solidFill>
                <a:latin typeface="Century Gothic"/>
                <a:cs typeface="Century Gothic"/>
              </a:rPr>
              <a:t>n</a:t>
            </a:r>
            <a:r>
              <a:rPr dirty="0" smtClean="0" sz="4000" spc="-105">
                <a:solidFill>
                  <a:srgbClr val="675E47"/>
                </a:solidFill>
                <a:latin typeface="Century Gothic"/>
                <a:cs typeface="Century Gothic"/>
              </a:rPr>
              <a:t>i</a:t>
            </a:r>
            <a:r>
              <a:rPr dirty="0" smtClean="0" sz="4000" spc="-125">
                <a:solidFill>
                  <a:srgbClr val="675E47"/>
                </a:solidFill>
                <a:latin typeface="Century Gothic"/>
                <a:cs typeface="Century Gothic"/>
              </a:rPr>
              <a:t>n</a:t>
            </a:r>
            <a:r>
              <a:rPr dirty="0" smtClean="0" sz="4000" spc="-30">
                <a:solidFill>
                  <a:srgbClr val="675E47"/>
                </a:solidFill>
                <a:latin typeface="Century Gothic"/>
                <a:cs typeface="Century Gothic"/>
              </a:rPr>
              <a:t>g</a:t>
            </a:r>
            <a:r>
              <a:rPr dirty="0" smtClean="0" sz="4000" spc="-225">
                <a:solidFill>
                  <a:srgbClr val="675E47"/>
                </a:solidFill>
                <a:latin typeface="Century Gothic"/>
                <a:cs typeface="Century Gothic"/>
              </a:rPr>
              <a:t> </a:t>
            </a:r>
            <a:r>
              <a:rPr dirty="0" smtClean="0" sz="4000" spc="-130">
                <a:solidFill>
                  <a:srgbClr val="675E47"/>
                </a:solidFill>
                <a:latin typeface="Century Gothic"/>
                <a:cs typeface="Century Gothic"/>
              </a:rPr>
              <a:t>C</a:t>
            </a:r>
            <a:r>
              <a:rPr dirty="0" smtClean="0" sz="4000" spc="-120">
                <a:solidFill>
                  <a:srgbClr val="675E47"/>
                </a:solidFill>
                <a:latin typeface="Century Gothic"/>
                <a:cs typeface="Century Gothic"/>
              </a:rPr>
              <a:t>ontr</a:t>
            </a:r>
            <a:r>
              <a:rPr dirty="0" smtClean="0" sz="4000" spc="-130">
                <a:solidFill>
                  <a:srgbClr val="675E47"/>
                </a:solidFill>
                <a:latin typeface="Century Gothic"/>
                <a:cs typeface="Century Gothic"/>
              </a:rPr>
              <a:t>a</a:t>
            </a:r>
            <a:r>
              <a:rPr dirty="0" smtClean="0" sz="4000" spc="-120">
                <a:solidFill>
                  <a:srgbClr val="675E47"/>
                </a:solidFill>
                <a:latin typeface="Century Gothic"/>
                <a:cs typeface="Century Gothic"/>
              </a:rPr>
              <a:t>ctor’</a:t>
            </a:r>
            <a:r>
              <a:rPr dirty="0" smtClean="0" sz="4000" spc="-20">
                <a:solidFill>
                  <a:srgbClr val="675E47"/>
                </a:solidFill>
                <a:latin typeface="Century Gothic"/>
                <a:cs typeface="Century Gothic"/>
              </a:rPr>
              <a:t>s</a:t>
            </a:r>
            <a:r>
              <a:rPr dirty="0" smtClean="0" sz="4000" spc="-215">
                <a:solidFill>
                  <a:srgbClr val="675E47"/>
                </a:solidFill>
                <a:latin typeface="Century Gothic"/>
                <a:cs typeface="Century Gothic"/>
              </a:rPr>
              <a:t> </a:t>
            </a:r>
            <a:r>
              <a:rPr dirty="0" smtClean="0" sz="4000" spc="-125">
                <a:solidFill>
                  <a:srgbClr val="675E47"/>
                </a:solidFill>
                <a:latin typeface="Century Gothic"/>
                <a:cs typeface="Century Gothic"/>
              </a:rPr>
              <a:t>Pe</a:t>
            </a:r>
            <a:r>
              <a:rPr dirty="0" smtClean="0" sz="4000" spc="-114">
                <a:solidFill>
                  <a:srgbClr val="675E47"/>
                </a:solidFill>
                <a:latin typeface="Century Gothic"/>
                <a:cs typeface="Century Gothic"/>
              </a:rPr>
              <a:t>r</a:t>
            </a:r>
            <a:r>
              <a:rPr dirty="0" smtClean="0" sz="4000" spc="-125">
                <a:solidFill>
                  <a:srgbClr val="675E47"/>
                </a:solidFill>
                <a:latin typeface="Century Gothic"/>
                <a:cs typeface="Century Gothic"/>
              </a:rPr>
              <a:t>spe</a:t>
            </a:r>
            <a:r>
              <a:rPr dirty="0" smtClean="0" sz="4000" spc="-120">
                <a:solidFill>
                  <a:srgbClr val="675E47"/>
                </a:solidFill>
                <a:latin typeface="Century Gothic"/>
                <a:cs typeface="Century Gothic"/>
              </a:rPr>
              <a:t>ct</a:t>
            </a:r>
            <a:r>
              <a:rPr dirty="0" smtClean="0" sz="4000" spc="-105">
                <a:solidFill>
                  <a:srgbClr val="675E47"/>
                </a:solidFill>
                <a:latin typeface="Century Gothic"/>
                <a:cs typeface="Century Gothic"/>
              </a:rPr>
              <a:t>i</a:t>
            </a:r>
            <a:r>
              <a:rPr dirty="0" smtClean="0" sz="4000" spc="-120">
                <a:solidFill>
                  <a:srgbClr val="675E47"/>
                </a:solidFill>
                <a:latin typeface="Century Gothic"/>
                <a:cs typeface="Century Gothic"/>
              </a:rPr>
              <a:t>v</a:t>
            </a:r>
            <a:r>
              <a:rPr dirty="0" smtClean="0" sz="4000" spc="-30">
                <a:solidFill>
                  <a:srgbClr val="675E47"/>
                </a:solidFill>
                <a:latin typeface="Century Gothic"/>
                <a:cs typeface="Century Gothic"/>
              </a:rPr>
              <a:t>e</a:t>
            </a:r>
            <a:r>
              <a:rPr dirty="0" smtClean="0" sz="4000" spc="-15">
                <a:solidFill>
                  <a:srgbClr val="675E47"/>
                </a:solidFill>
                <a:latin typeface="Century Gothic"/>
                <a:cs typeface="Century Gothic"/>
              </a:rPr>
              <a:t> </a:t>
            </a:r>
            <a:r>
              <a:rPr dirty="0" smtClean="0" sz="4000" spc="-130">
                <a:solidFill>
                  <a:srgbClr val="675E47"/>
                </a:solidFill>
                <a:latin typeface="Century Gothic"/>
                <a:cs typeface="Century Gothic"/>
              </a:rPr>
              <a:t>o</a:t>
            </a:r>
            <a:r>
              <a:rPr dirty="0" smtClean="0" sz="4000" spc="-25">
                <a:solidFill>
                  <a:srgbClr val="675E47"/>
                </a:solidFill>
                <a:latin typeface="Century Gothic"/>
                <a:cs typeface="Century Gothic"/>
              </a:rPr>
              <a:t>n</a:t>
            </a:r>
            <a:r>
              <a:rPr dirty="0" smtClean="0" sz="4000" spc="-185">
                <a:solidFill>
                  <a:srgbClr val="675E47"/>
                </a:solidFill>
                <a:latin typeface="Century Gothic"/>
                <a:cs typeface="Century Gothic"/>
              </a:rPr>
              <a:t> </a:t>
            </a:r>
            <a:r>
              <a:rPr dirty="0" smtClean="0" sz="4000" spc="-140">
                <a:solidFill>
                  <a:srgbClr val="675E47"/>
                </a:solidFill>
                <a:latin typeface="Century Gothic"/>
                <a:cs typeface="Century Gothic"/>
              </a:rPr>
              <a:t>M</a:t>
            </a:r>
            <a:r>
              <a:rPr dirty="0" smtClean="0" sz="4000" spc="-105">
                <a:solidFill>
                  <a:srgbClr val="675E47"/>
                </a:solidFill>
                <a:latin typeface="Century Gothic"/>
                <a:cs typeface="Century Gothic"/>
              </a:rPr>
              <a:t>i</a:t>
            </a:r>
            <a:r>
              <a:rPr dirty="0" smtClean="0" sz="4000" spc="-125">
                <a:solidFill>
                  <a:srgbClr val="675E47"/>
                </a:solidFill>
                <a:latin typeface="Century Gothic"/>
                <a:cs typeface="Century Gothic"/>
              </a:rPr>
              <a:t>n</a:t>
            </a:r>
            <a:r>
              <a:rPr dirty="0" smtClean="0" sz="4000" spc="-30">
                <a:solidFill>
                  <a:srgbClr val="675E47"/>
                </a:solidFill>
                <a:latin typeface="Century Gothic"/>
                <a:cs typeface="Century Gothic"/>
              </a:rPr>
              <a:t>e</a:t>
            </a:r>
            <a:r>
              <a:rPr dirty="0" smtClean="0" sz="4000" spc="-215">
                <a:solidFill>
                  <a:srgbClr val="675E47"/>
                </a:solidFill>
                <a:latin typeface="Century Gothic"/>
                <a:cs typeface="Century Gothic"/>
              </a:rPr>
              <a:t> </a:t>
            </a:r>
            <a:r>
              <a:rPr dirty="0" smtClean="0" sz="4000" spc="-125">
                <a:solidFill>
                  <a:srgbClr val="675E47"/>
                </a:solidFill>
                <a:latin typeface="Century Gothic"/>
                <a:cs typeface="Century Gothic"/>
              </a:rPr>
              <a:t>Rescu</a:t>
            </a:r>
            <a:r>
              <a:rPr dirty="0" smtClean="0" sz="4000" spc="-30">
                <a:solidFill>
                  <a:srgbClr val="675E47"/>
                </a:solidFill>
                <a:latin typeface="Century Gothic"/>
                <a:cs typeface="Century Gothic"/>
              </a:rPr>
              <a:t>e</a:t>
            </a:r>
            <a:r>
              <a:rPr dirty="0" smtClean="0" sz="4000" spc="-180">
                <a:solidFill>
                  <a:srgbClr val="675E47"/>
                </a:solidFill>
                <a:latin typeface="Century Gothic"/>
                <a:cs typeface="Century Gothic"/>
              </a:rPr>
              <a:t> </a:t>
            </a:r>
            <a:r>
              <a:rPr dirty="0" smtClean="0" sz="4000" spc="-20">
                <a:solidFill>
                  <a:srgbClr val="675E47"/>
                </a:solidFill>
                <a:latin typeface="Century Gothic"/>
                <a:cs typeface="Century Gothic"/>
              </a:rPr>
              <a:t>/</a:t>
            </a:r>
            <a:r>
              <a:rPr dirty="0" smtClean="0" sz="4000" spc="-195">
                <a:solidFill>
                  <a:srgbClr val="675E47"/>
                </a:solidFill>
                <a:latin typeface="Century Gothic"/>
                <a:cs typeface="Century Gothic"/>
              </a:rPr>
              <a:t> </a:t>
            </a:r>
            <a:r>
              <a:rPr dirty="0" smtClean="0" sz="4000" spc="-120">
                <a:solidFill>
                  <a:srgbClr val="675E47"/>
                </a:solidFill>
                <a:latin typeface="Century Gothic"/>
                <a:cs typeface="Century Gothic"/>
              </a:rPr>
              <a:t>E</a:t>
            </a:r>
            <a:r>
              <a:rPr dirty="0" smtClean="0" sz="4000" spc="-125">
                <a:solidFill>
                  <a:srgbClr val="675E47"/>
                </a:solidFill>
                <a:latin typeface="Century Gothic"/>
                <a:cs typeface="Century Gothic"/>
              </a:rPr>
              <a:t>mergency</a:t>
            </a:r>
            <a:r>
              <a:rPr dirty="0" smtClean="0" sz="4000" spc="-120">
                <a:solidFill>
                  <a:srgbClr val="675E47"/>
                </a:solidFill>
                <a:latin typeface="Century Gothic"/>
                <a:cs typeface="Century Gothic"/>
              </a:rPr>
              <a:t> Pr</a:t>
            </a:r>
            <a:r>
              <a:rPr dirty="0" smtClean="0" sz="4000" spc="-130">
                <a:solidFill>
                  <a:srgbClr val="675E47"/>
                </a:solidFill>
                <a:latin typeface="Century Gothic"/>
                <a:cs typeface="Century Gothic"/>
              </a:rPr>
              <a:t>epa</a:t>
            </a:r>
            <a:r>
              <a:rPr dirty="0" smtClean="0" sz="4000" spc="-114">
                <a:solidFill>
                  <a:srgbClr val="675E47"/>
                </a:solidFill>
                <a:latin typeface="Century Gothic"/>
                <a:cs typeface="Century Gothic"/>
              </a:rPr>
              <a:t>r</a:t>
            </a:r>
            <a:r>
              <a:rPr dirty="0" smtClean="0" sz="4000" spc="-130">
                <a:solidFill>
                  <a:srgbClr val="675E47"/>
                </a:solidFill>
                <a:latin typeface="Century Gothic"/>
                <a:cs typeface="Century Gothic"/>
              </a:rPr>
              <a:t>edne</a:t>
            </a:r>
            <a:r>
              <a:rPr dirty="0" smtClean="0" sz="4000" spc="-120">
                <a:solidFill>
                  <a:srgbClr val="675E47"/>
                </a:solidFill>
                <a:latin typeface="Century Gothic"/>
                <a:cs typeface="Century Gothic"/>
              </a:rPr>
              <a:t>s</a:t>
            </a:r>
            <a:r>
              <a:rPr dirty="0" smtClean="0" sz="4000" spc="-20">
                <a:solidFill>
                  <a:srgbClr val="675E47"/>
                </a:solidFill>
                <a:latin typeface="Century Gothic"/>
                <a:cs typeface="Century Gothic"/>
              </a:rPr>
              <a:t>s</a:t>
            </a:r>
            <a:endParaRPr sz="4000">
              <a:latin typeface="Century Gothic"/>
              <a:cs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p:spPr>
        <p:txBody>
          <a:bodyPr wrap="square" lIns="0" tIns="0" rIns="0" bIns="0" rtlCol="0" vert="horz">
            <a:noAutofit/>
          </a:bodyPr>
          <a:lstStyle/>
          <a:p>
            <a:pPr marL="12700" marR="12700">
              <a:lnSpc>
                <a:spcPts val="3840"/>
              </a:lnSpc>
            </a:pPr>
            <a:r>
              <a:rPr dirty="0" smtClean="0" sz="3200" spc="-100">
                <a:solidFill>
                  <a:srgbClr val="7A7425"/>
                </a:solidFill>
                <a:latin typeface="Century Gothic"/>
                <a:cs typeface="Century Gothic"/>
              </a:rPr>
              <a:t>M</a:t>
            </a:r>
            <a:r>
              <a:rPr dirty="0" smtClean="0" sz="3200" spc="-100">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i</a:t>
            </a:r>
            <a:r>
              <a:rPr dirty="0" smtClean="0" sz="3200" spc="-95">
                <a:solidFill>
                  <a:srgbClr val="7A7425"/>
                </a:solidFill>
                <a:latin typeface="Century Gothic"/>
                <a:cs typeface="Century Gothic"/>
              </a:rPr>
              <a:t>n</a:t>
            </a:r>
            <a:r>
              <a:rPr dirty="0" smtClean="0" sz="3200" spc="0">
                <a:solidFill>
                  <a:srgbClr val="7A7425"/>
                </a:solidFill>
                <a:latin typeface="Century Gothic"/>
                <a:cs typeface="Century Gothic"/>
              </a:rPr>
              <a:t>g</a:t>
            </a:r>
            <a:r>
              <a:rPr dirty="0" smtClean="0" sz="3200" spc="-240">
                <a:solidFill>
                  <a:srgbClr val="7A7425"/>
                </a:solidFill>
                <a:latin typeface="Century Gothic"/>
                <a:cs typeface="Century Gothic"/>
              </a:rPr>
              <a:t> </a:t>
            </a:r>
            <a:r>
              <a:rPr dirty="0" smtClean="0" sz="3200" spc="-100">
                <a:solidFill>
                  <a:srgbClr val="7A7425"/>
                </a:solidFill>
                <a:latin typeface="Century Gothic"/>
                <a:cs typeface="Century Gothic"/>
              </a:rPr>
              <a:t>C</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r</a:t>
            </a:r>
            <a:r>
              <a:rPr dirty="0" smtClean="0" sz="3200" spc="-100">
                <a:solidFill>
                  <a:srgbClr val="7A7425"/>
                </a:solidFill>
                <a:latin typeface="Century Gothic"/>
                <a:cs typeface="Century Gothic"/>
              </a:rPr>
              <a:t>a</a:t>
            </a:r>
            <a:r>
              <a:rPr dirty="0" smtClean="0" sz="3200" spc="-95">
                <a:solidFill>
                  <a:srgbClr val="7A7425"/>
                </a:solidFill>
                <a:latin typeface="Century Gothic"/>
                <a:cs typeface="Century Gothic"/>
              </a:rPr>
              <a:t>c</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r</a:t>
            </a:r>
            <a:r>
              <a:rPr dirty="0" smtClean="0" sz="3200" spc="0">
                <a:solidFill>
                  <a:srgbClr val="7A7425"/>
                </a:solidFill>
                <a:latin typeface="Century Gothic"/>
                <a:cs typeface="Century Gothic"/>
              </a:rPr>
              <a:t>s</a:t>
            </a:r>
            <a:r>
              <a:rPr dirty="0" smtClean="0" sz="3200" spc="-235">
                <a:solidFill>
                  <a:srgbClr val="7A7425"/>
                </a:solidFill>
                <a:latin typeface="Century Gothic"/>
                <a:cs typeface="Century Gothic"/>
              </a:rPr>
              <a:t> </a:t>
            </a:r>
            <a:r>
              <a:rPr dirty="0" smtClean="0" sz="3200" spc="-100">
                <a:solidFill>
                  <a:srgbClr val="7A7425"/>
                </a:solidFill>
                <a:latin typeface="Century Gothic"/>
                <a:cs typeface="Century Gothic"/>
              </a:rPr>
              <a:t>P</a:t>
            </a:r>
            <a:r>
              <a:rPr dirty="0" smtClean="0" sz="3200" spc="-90">
                <a:solidFill>
                  <a:srgbClr val="7A7425"/>
                </a:solidFill>
                <a:latin typeface="Century Gothic"/>
                <a:cs typeface="Century Gothic"/>
              </a:rPr>
              <a:t>e</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s</a:t>
            </a:r>
            <a:r>
              <a:rPr dirty="0" smtClean="0" sz="3200" spc="-100">
                <a:solidFill>
                  <a:srgbClr val="7A7425"/>
                </a:solidFill>
                <a:latin typeface="Century Gothic"/>
                <a:cs typeface="Century Gothic"/>
              </a:rPr>
              <a:t>p</a:t>
            </a:r>
            <a:r>
              <a:rPr dirty="0" smtClean="0" sz="3200" spc="-105">
                <a:solidFill>
                  <a:srgbClr val="7A7425"/>
                </a:solidFill>
                <a:latin typeface="Century Gothic"/>
                <a:cs typeface="Century Gothic"/>
              </a:rPr>
              <a:t>e</a:t>
            </a:r>
            <a:r>
              <a:rPr dirty="0" smtClean="0" sz="3200" spc="-110">
                <a:solidFill>
                  <a:srgbClr val="7A7425"/>
                </a:solidFill>
                <a:latin typeface="Century Gothic"/>
                <a:cs typeface="Century Gothic"/>
              </a:rPr>
              <a:t>c</a:t>
            </a:r>
            <a:r>
              <a:rPr dirty="0" smtClean="0" sz="3200" spc="-105">
                <a:solidFill>
                  <a:srgbClr val="7A7425"/>
                </a:solidFill>
                <a:latin typeface="Century Gothic"/>
                <a:cs typeface="Century Gothic"/>
              </a:rPr>
              <a:t>ti</a:t>
            </a:r>
            <a:r>
              <a:rPr dirty="0" smtClean="0" sz="3200" spc="-100">
                <a:solidFill>
                  <a:srgbClr val="7A7425"/>
                </a:solidFill>
                <a:latin typeface="Century Gothic"/>
                <a:cs typeface="Century Gothic"/>
              </a:rPr>
              <a:t>v</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M</a:t>
            </a:r>
            <a:r>
              <a:rPr dirty="0" smtClean="0" sz="3200" spc="-105">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0">
                <a:solidFill>
                  <a:srgbClr val="7A7425"/>
                </a:solidFill>
                <a:latin typeface="Century Gothic"/>
                <a:cs typeface="Century Gothic"/>
              </a:rPr>
              <a:t>e</a:t>
            </a:r>
            <a:r>
              <a:rPr dirty="0" smtClean="0" sz="3200" spc="0">
                <a:solidFill>
                  <a:srgbClr val="7A7425"/>
                </a:solidFill>
                <a:latin typeface="Century Gothic"/>
                <a:cs typeface="Century Gothic"/>
              </a:rPr>
              <a:t> </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e</a:t>
            </a:r>
            <a:r>
              <a:rPr dirty="0" smtClean="0" sz="3200" spc="-105">
                <a:solidFill>
                  <a:srgbClr val="7A7425"/>
                </a:solidFill>
                <a:latin typeface="Century Gothic"/>
                <a:cs typeface="Century Gothic"/>
              </a:rPr>
              <a:t>s</a:t>
            </a:r>
            <a:r>
              <a:rPr dirty="0" smtClean="0" sz="3200" spc="-95">
                <a:solidFill>
                  <a:srgbClr val="7A7425"/>
                </a:solidFill>
                <a:latin typeface="Century Gothic"/>
                <a:cs typeface="Century Gothic"/>
              </a:rPr>
              <a:t>c</a:t>
            </a:r>
            <a:r>
              <a:rPr dirty="0" smtClean="0" sz="3200" spc="-100">
                <a:solidFill>
                  <a:srgbClr val="7A7425"/>
                </a:solidFill>
                <a:latin typeface="Century Gothic"/>
                <a:cs typeface="Century Gothic"/>
              </a:rPr>
              <a:t>u</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C</a:t>
            </a:r>
            <a:r>
              <a:rPr dirty="0" smtClean="0" sz="3200" spc="-100">
                <a:solidFill>
                  <a:srgbClr val="7A7425"/>
                </a:solidFill>
                <a:latin typeface="Century Gothic"/>
                <a:cs typeface="Century Gothic"/>
              </a:rPr>
              <a:t>h</a:t>
            </a:r>
            <a:r>
              <a:rPr dirty="0" smtClean="0" sz="3200" spc="-100">
                <a:solidFill>
                  <a:srgbClr val="7A7425"/>
                </a:solidFill>
                <a:latin typeface="Century Gothic"/>
                <a:cs typeface="Century Gothic"/>
              </a:rPr>
              <a:t>a</a:t>
            </a:r>
            <a:r>
              <a:rPr dirty="0" smtClean="0" sz="3200" spc="-105">
                <a:solidFill>
                  <a:srgbClr val="7A7425"/>
                </a:solidFill>
                <a:latin typeface="Century Gothic"/>
                <a:cs typeface="Century Gothic"/>
              </a:rPr>
              <a:t>l</a:t>
            </a:r>
            <a:r>
              <a:rPr dirty="0" smtClean="0" sz="3200" spc="-100">
                <a:solidFill>
                  <a:srgbClr val="7A7425"/>
                </a:solidFill>
                <a:latin typeface="Century Gothic"/>
                <a:cs typeface="Century Gothic"/>
              </a:rPr>
              <a:t>l</a:t>
            </a:r>
            <a:r>
              <a:rPr dirty="0" smtClean="0" sz="3200" spc="-90">
                <a:solidFill>
                  <a:srgbClr val="7A7425"/>
                </a:solidFill>
                <a:latin typeface="Century Gothic"/>
                <a:cs typeface="Century Gothic"/>
              </a:rPr>
              <a:t>e</a:t>
            </a:r>
            <a:r>
              <a:rPr dirty="0" smtClean="0" sz="3200" spc="-110">
                <a:solidFill>
                  <a:srgbClr val="7A7425"/>
                </a:solidFill>
                <a:latin typeface="Century Gothic"/>
                <a:cs typeface="Century Gothic"/>
              </a:rPr>
              <a:t>ng</a:t>
            </a:r>
            <a:r>
              <a:rPr dirty="0" smtClean="0" sz="3200" spc="-105">
                <a:solidFill>
                  <a:srgbClr val="7A7425"/>
                </a:solidFill>
                <a:latin typeface="Century Gothic"/>
                <a:cs typeface="Century Gothic"/>
              </a:rPr>
              <a:t>e</a:t>
            </a:r>
            <a:r>
              <a:rPr dirty="0" smtClean="0" sz="3200" spc="0">
                <a:solidFill>
                  <a:srgbClr val="7A7425"/>
                </a:solidFill>
                <a:latin typeface="Century Gothic"/>
                <a:cs typeface="Century Gothic"/>
              </a:rPr>
              <a:t>s</a:t>
            </a:r>
            <a:r>
              <a:rPr dirty="0" smtClean="0" sz="3200" spc="-250">
                <a:solidFill>
                  <a:srgbClr val="7A7425"/>
                </a:solidFill>
                <a:latin typeface="Century Gothic"/>
                <a:cs typeface="Century Gothic"/>
              </a:rPr>
              <a:t> </a:t>
            </a:r>
            <a:r>
              <a:rPr dirty="0" smtClean="0" sz="3200" spc="0">
                <a:solidFill>
                  <a:srgbClr val="7A7425"/>
                </a:solidFill>
                <a:latin typeface="Century Gothic"/>
                <a:cs typeface="Century Gothic"/>
              </a:rPr>
              <a:t>—</a:t>
            </a:r>
            <a:r>
              <a:rPr dirty="0" smtClean="0" sz="3200" spc="-204">
                <a:solidFill>
                  <a:srgbClr val="7A7425"/>
                </a:solidFill>
                <a:latin typeface="Century Gothic"/>
                <a:cs typeface="Century Gothic"/>
              </a:rPr>
              <a:t> </a:t>
            </a:r>
            <a:r>
              <a:rPr dirty="0" smtClean="0" sz="3200" spc="0">
                <a:solidFill>
                  <a:srgbClr val="7A7425"/>
                </a:solidFill>
                <a:latin typeface="Century Gothic"/>
                <a:cs typeface="Century Gothic"/>
              </a:rPr>
              <a:t>4</a:t>
            </a:r>
            <a:endParaRPr sz="3200">
              <a:latin typeface="Century Gothic"/>
              <a:cs typeface="Century Gothic"/>
            </a:endParaRPr>
          </a:p>
        </p:txBody>
      </p:sp>
      <p:sp>
        <p:nvSpPr>
          <p:cNvPr id="3" name="object 3"/>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4" name="object 4"/>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5" name="object 5"/>
          <p:cNvSpPr txBox="1"/>
          <p:nvPr/>
        </p:nvSpPr>
        <p:spPr>
          <a:xfrm>
            <a:off x="650240" y="1562100"/>
            <a:ext cx="3288029" cy="3100705"/>
          </a:xfrm>
          <a:prstGeom prst="rect">
            <a:avLst/>
          </a:prstGeom>
        </p:spPr>
        <p:txBody>
          <a:bodyPr wrap="square" lIns="0" tIns="0" rIns="0" bIns="0" rtlCol="0" vert="horz">
            <a:noAutofit/>
          </a:bodyPr>
          <a:lstStyle/>
          <a:p>
            <a:pPr algn="just" marL="241300" marR="375920" indent="-228600">
              <a:lnSpc>
                <a:spcPct val="100000"/>
              </a:lnSpc>
              <a:buClr>
                <a:srgbClr val="A9A57C"/>
              </a:buClr>
              <a:buFont typeface="Arial"/>
              <a:buChar char="•"/>
              <a:tabLst>
                <a:tab pos="241300" algn="l"/>
              </a:tabLst>
            </a:pPr>
            <a:r>
              <a:rPr dirty="0" smtClean="0" sz="2400" spc="-15">
                <a:solidFill>
                  <a:srgbClr val="2F2B20"/>
                </a:solidFill>
                <a:latin typeface="Calibri"/>
                <a:cs typeface="Calibri"/>
              </a:rPr>
              <a:t>A</a:t>
            </a:r>
            <a:r>
              <a:rPr dirty="0" smtClean="0" sz="2400" spc="-45">
                <a:solidFill>
                  <a:srgbClr val="2F2B20"/>
                </a:solidFill>
                <a:latin typeface="Calibri"/>
                <a:cs typeface="Calibri"/>
              </a:rPr>
              <a:t>g</a:t>
            </a:r>
            <a:r>
              <a:rPr dirty="0" smtClean="0" sz="2400" spc="-15">
                <a:solidFill>
                  <a:srgbClr val="2F2B20"/>
                </a:solidFill>
                <a:latin typeface="Calibri"/>
                <a:cs typeface="Calibri"/>
              </a:rPr>
              <a:t>e</a:t>
            </a:r>
            <a:r>
              <a:rPr dirty="0" smtClean="0" sz="2400" spc="-10">
                <a:solidFill>
                  <a:srgbClr val="2F2B20"/>
                </a:solidFill>
                <a:latin typeface="Calibri"/>
                <a:cs typeface="Calibri"/>
              </a:rPr>
              <a:t> </a:t>
            </a:r>
            <a:r>
              <a:rPr dirty="0" smtClean="0" sz="2400" spc="-10">
                <a:solidFill>
                  <a:srgbClr val="2F2B20"/>
                </a:solidFill>
                <a:latin typeface="Calibri"/>
                <a:cs typeface="Calibri"/>
              </a:rPr>
              <a:t>o</a:t>
            </a:r>
            <a:r>
              <a:rPr dirty="0" smtClean="0" sz="2400" spc="0">
                <a:solidFill>
                  <a:srgbClr val="2F2B20"/>
                </a:solidFill>
                <a:latin typeface="Calibri"/>
                <a:cs typeface="Calibri"/>
              </a:rPr>
              <a:t>f</a:t>
            </a:r>
            <a:r>
              <a:rPr dirty="0" smtClean="0" sz="2400" spc="5">
                <a:solidFill>
                  <a:srgbClr val="2F2B20"/>
                </a:solidFill>
                <a:latin typeface="Calibri"/>
                <a:cs typeface="Calibri"/>
              </a:rPr>
              <a:t> </a:t>
            </a:r>
            <a:r>
              <a:rPr dirty="0" smtClean="0" sz="2400" spc="-15">
                <a:solidFill>
                  <a:srgbClr val="2F2B20"/>
                </a:solidFill>
                <a:latin typeface="Calibri"/>
                <a:cs typeface="Calibri"/>
              </a:rPr>
              <a:t>the</a:t>
            </a:r>
            <a:r>
              <a:rPr dirty="0" smtClean="0" sz="2400" spc="-15">
                <a:solidFill>
                  <a:srgbClr val="2F2B20"/>
                </a:solidFill>
                <a:latin typeface="Calibri"/>
                <a:cs typeface="Calibri"/>
              </a:rPr>
              <a:t> </a:t>
            </a:r>
            <a:r>
              <a:rPr dirty="0" smtClean="0" sz="2400" spc="-45">
                <a:solidFill>
                  <a:srgbClr val="2F2B20"/>
                </a:solidFill>
                <a:latin typeface="Calibri"/>
                <a:cs typeface="Calibri"/>
              </a:rPr>
              <a:t>w</a:t>
            </a:r>
            <a:r>
              <a:rPr dirty="0" smtClean="0" sz="2400" spc="-10">
                <a:solidFill>
                  <a:srgbClr val="2F2B20"/>
                </a:solidFill>
                <a:latin typeface="Calibri"/>
                <a:cs typeface="Calibri"/>
              </a:rPr>
              <a:t>o</a:t>
            </a:r>
            <a:r>
              <a:rPr dirty="0" smtClean="0" sz="2400" spc="-10">
                <a:solidFill>
                  <a:srgbClr val="2F2B20"/>
                </a:solidFill>
                <a:latin typeface="Calibri"/>
                <a:cs typeface="Calibri"/>
              </a:rPr>
              <a:t>rk</a:t>
            </a:r>
            <a:r>
              <a:rPr dirty="0" smtClean="0" sz="2400" spc="-60">
                <a:solidFill>
                  <a:srgbClr val="2F2B20"/>
                </a:solidFill>
                <a:latin typeface="Calibri"/>
                <a:cs typeface="Calibri"/>
              </a:rPr>
              <a:t>f</a:t>
            </a:r>
            <a:r>
              <a:rPr dirty="0" smtClean="0" sz="2400" spc="-10">
                <a:solidFill>
                  <a:srgbClr val="2F2B20"/>
                </a:solidFill>
                <a:latin typeface="Calibri"/>
                <a:cs typeface="Calibri"/>
              </a:rPr>
              <a:t>o</a:t>
            </a:r>
            <a:r>
              <a:rPr dirty="0" smtClean="0" sz="2400" spc="-45">
                <a:solidFill>
                  <a:srgbClr val="2F2B20"/>
                </a:solidFill>
                <a:latin typeface="Calibri"/>
                <a:cs typeface="Calibri"/>
              </a:rPr>
              <a:t>r</a:t>
            </a:r>
            <a:r>
              <a:rPr dirty="0" smtClean="0" sz="2400" spc="-5">
                <a:solidFill>
                  <a:srgbClr val="2F2B20"/>
                </a:solidFill>
                <a:latin typeface="Calibri"/>
                <a:cs typeface="Calibri"/>
              </a:rPr>
              <a:t>c</a:t>
            </a:r>
            <a:r>
              <a:rPr dirty="0" smtClean="0" sz="2400" spc="-10">
                <a:solidFill>
                  <a:srgbClr val="2F2B20"/>
                </a:solidFill>
                <a:latin typeface="Calibri"/>
                <a:cs typeface="Calibri"/>
              </a:rPr>
              <a:t>e</a:t>
            </a:r>
            <a:r>
              <a:rPr dirty="0" smtClean="0" sz="2400" spc="-10">
                <a:solidFill>
                  <a:srgbClr val="2F2B20"/>
                </a:solidFill>
                <a:latin typeface="Calibri"/>
                <a:cs typeface="Calibri"/>
              </a:rPr>
              <a:t>,</a:t>
            </a:r>
            <a:r>
              <a:rPr dirty="0" smtClean="0" sz="2400" spc="-15">
                <a:solidFill>
                  <a:srgbClr val="2F2B20"/>
                </a:solidFill>
                <a:latin typeface="Calibri"/>
                <a:cs typeface="Calibri"/>
              </a:rPr>
              <a:t> m</a:t>
            </a:r>
            <a:r>
              <a:rPr dirty="0" smtClean="0" sz="2400" spc="-10">
                <a:solidFill>
                  <a:srgbClr val="2F2B20"/>
                </a:solidFill>
                <a:latin typeface="Calibri"/>
                <a:cs typeface="Calibri"/>
              </a:rPr>
              <a:t>o</a:t>
            </a:r>
            <a:r>
              <a:rPr dirty="0" smtClean="0" sz="2400" spc="-30">
                <a:solidFill>
                  <a:srgbClr val="2F2B20"/>
                </a:solidFill>
                <a:latin typeface="Calibri"/>
                <a:cs typeface="Calibri"/>
              </a:rPr>
              <a:t>s</a:t>
            </a:r>
            <a:r>
              <a:rPr dirty="0" smtClean="0" sz="2400" spc="-10">
                <a:solidFill>
                  <a:srgbClr val="2F2B20"/>
                </a:solidFill>
                <a:latin typeface="Calibri"/>
                <a:cs typeface="Calibri"/>
              </a:rPr>
              <a:t>t</a:t>
            </a:r>
            <a:r>
              <a:rPr dirty="0" smtClean="0" sz="2400" spc="-15">
                <a:solidFill>
                  <a:srgbClr val="2F2B20"/>
                </a:solidFill>
                <a:latin typeface="Calibri"/>
                <a:cs typeface="Calibri"/>
              </a:rPr>
              <a:t> </a:t>
            </a:r>
            <a:r>
              <a:rPr dirty="0" smtClean="0" sz="2400" spc="-30">
                <a:solidFill>
                  <a:srgbClr val="2F2B20"/>
                </a:solidFill>
                <a:latin typeface="Calibri"/>
                <a:cs typeface="Calibri"/>
              </a:rPr>
              <a:t>c</a:t>
            </a:r>
            <a:r>
              <a:rPr dirty="0" smtClean="0" sz="2400" spc="0">
                <a:solidFill>
                  <a:srgbClr val="2F2B20"/>
                </a:solidFill>
                <a:latin typeface="Calibri"/>
                <a:cs typeface="Calibri"/>
              </a:rPr>
              <a:t>ann</a:t>
            </a:r>
            <a:r>
              <a:rPr dirty="0" smtClean="0" sz="2400" spc="-10">
                <a:solidFill>
                  <a:srgbClr val="2F2B20"/>
                </a:solidFill>
                <a:latin typeface="Calibri"/>
                <a:cs typeface="Calibri"/>
              </a:rPr>
              <a:t>o</a:t>
            </a:r>
            <a:r>
              <a:rPr dirty="0" smtClean="0" sz="2400" spc="-10">
                <a:solidFill>
                  <a:srgbClr val="2F2B20"/>
                </a:solidFill>
                <a:latin typeface="Calibri"/>
                <a:cs typeface="Calibri"/>
              </a:rPr>
              <a:t>t</a:t>
            </a:r>
            <a:r>
              <a:rPr dirty="0" smtClean="0" sz="2400" spc="-5">
                <a:solidFill>
                  <a:srgbClr val="2F2B20"/>
                </a:solidFill>
                <a:latin typeface="Calibri"/>
                <a:cs typeface="Calibri"/>
              </a:rPr>
              <a:t> </a:t>
            </a:r>
            <a:r>
              <a:rPr dirty="0" smtClean="0" sz="2400" spc="0">
                <a:solidFill>
                  <a:srgbClr val="2F2B20"/>
                </a:solidFill>
                <a:latin typeface="Calibri"/>
                <a:cs typeface="Calibri"/>
              </a:rPr>
              <a:t>pa</a:t>
            </a:r>
            <a:r>
              <a:rPr dirty="0" smtClean="0" sz="2400" spc="-5">
                <a:solidFill>
                  <a:srgbClr val="2F2B20"/>
                </a:solidFill>
                <a:latin typeface="Calibri"/>
                <a:cs typeface="Calibri"/>
              </a:rPr>
              <a:t>s</a:t>
            </a:r>
            <a:r>
              <a:rPr dirty="0" smtClean="0" sz="2400" spc="0">
                <a:solidFill>
                  <a:srgbClr val="2F2B20"/>
                </a:solidFill>
                <a:latin typeface="Calibri"/>
                <a:cs typeface="Calibri"/>
              </a:rPr>
              <a:t>s</a:t>
            </a:r>
            <a:r>
              <a:rPr dirty="0" smtClean="0" sz="2400" spc="-5">
                <a:solidFill>
                  <a:srgbClr val="2F2B20"/>
                </a:solidFill>
                <a:latin typeface="Calibri"/>
                <a:cs typeface="Calibri"/>
              </a:rPr>
              <a:t> </a:t>
            </a:r>
            <a:r>
              <a:rPr dirty="0" smtClean="0" sz="2400" spc="-15">
                <a:solidFill>
                  <a:srgbClr val="2F2B20"/>
                </a:solidFill>
                <a:latin typeface="Calibri"/>
                <a:cs typeface="Calibri"/>
              </a:rPr>
              <a:t>the</a:t>
            </a:r>
            <a:r>
              <a:rPr dirty="0" smtClean="0" sz="2400" spc="-15">
                <a:solidFill>
                  <a:srgbClr val="2F2B20"/>
                </a:solidFill>
                <a:latin typeface="Calibri"/>
                <a:cs typeface="Calibri"/>
              </a:rPr>
              <a:t> m</a:t>
            </a:r>
            <a:r>
              <a:rPr dirty="0" smtClean="0" sz="2400" spc="-10">
                <a:solidFill>
                  <a:srgbClr val="2F2B20"/>
                </a:solidFill>
                <a:latin typeface="Calibri"/>
                <a:cs typeface="Calibri"/>
              </a:rPr>
              <a:t>e</a:t>
            </a:r>
            <a:r>
              <a:rPr dirty="0" smtClean="0" sz="2400" spc="-5">
                <a:solidFill>
                  <a:srgbClr val="2F2B20"/>
                </a:solidFill>
                <a:latin typeface="Calibri"/>
                <a:cs typeface="Calibri"/>
              </a:rPr>
              <a:t>d</a:t>
            </a:r>
            <a:r>
              <a:rPr dirty="0" smtClean="0" sz="2400" spc="0">
                <a:solidFill>
                  <a:srgbClr val="2F2B20"/>
                </a:solidFill>
                <a:latin typeface="Calibri"/>
                <a:cs typeface="Calibri"/>
              </a:rPr>
              <a:t>i</a:t>
            </a:r>
            <a:r>
              <a:rPr dirty="0" smtClean="0" sz="2400" spc="-20">
                <a:solidFill>
                  <a:srgbClr val="2F2B20"/>
                </a:solidFill>
                <a:latin typeface="Calibri"/>
                <a:cs typeface="Calibri"/>
              </a:rPr>
              <a:t>c</a:t>
            </a:r>
            <a:r>
              <a:rPr dirty="0" smtClean="0" sz="2400" spc="0">
                <a:solidFill>
                  <a:srgbClr val="2F2B20"/>
                </a:solidFill>
                <a:latin typeface="Calibri"/>
                <a:cs typeface="Calibri"/>
              </a:rPr>
              <a:t>al</a:t>
            </a:r>
            <a:r>
              <a:rPr dirty="0" smtClean="0" sz="2400" spc="-15">
                <a:solidFill>
                  <a:srgbClr val="2F2B20"/>
                </a:solidFill>
                <a:latin typeface="Calibri"/>
                <a:cs typeface="Calibri"/>
              </a:rPr>
              <a:t> </a:t>
            </a:r>
            <a:r>
              <a:rPr dirty="0" smtClean="0" sz="2400" spc="-50">
                <a:solidFill>
                  <a:srgbClr val="2F2B20"/>
                </a:solidFill>
                <a:latin typeface="Calibri"/>
                <a:cs typeface="Calibri"/>
              </a:rPr>
              <a:t>e</a:t>
            </a:r>
            <a:r>
              <a:rPr dirty="0" smtClean="0" sz="2400" spc="-45">
                <a:solidFill>
                  <a:srgbClr val="2F2B20"/>
                </a:solidFill>
                <a:latin typeface="Calibri"/>
                <a:cs typeface="Calibri"/>
              </a:rPr>
              <a:t>x</a:t>
            </a:r>
            <a:r>
              <a:rPr dirty="0" smtClean="0" sz="2400" spc="-20">
                <a:solidFill>
                  <a:srgbClr val="2F2B20"/>
                </a:solidFill>
                <a:latin typeface="Calibri"/>
                <a:cs typeface="Calibri"/>
              </a:rPr>
              <a:t>am</a:t>
            </a:r>
            <a:r>
              <a:rPr dirty="0" smtClean="0" sz="2400" spc="-20">
                <a:solidFill>
                  <a:srgbClr val="2F2B20"/>
                </a:solidFill>
                <a:latin typeface="Calibri"/>
                <a:cs typeface="Calibri"/>
              </a:rPr>
              <a:t>.</a:t>
            </a:r>
            <a:endParaRPr sz="2400">
              <a:latin typeface="Calibri"/>
              <a:cs typeface="Calibri"/>
            </a:endParaRPr>
          </a:p>
          <a:p>
            <a:pPr>
              <a:lnSpc>
                <a:spcPts val="1000"/>
              </a:lnSpc>
              <a:buClr>
                <a:srgbClr val="A9A57C"/>
              </a:buClr>
              <a:buFont typeface="Arial"/>
              <a:buChar char="•"/>
            </a:pPr>
            <a:endParaRPr sz="1000"/>
          </a:p>
          <a:p>
            <a:pPr>
              <a:lnSpc>
                <a:spcPts val="1000"/>
              </a:lnSpc>
              <a:buClr>
                <a:srgbClr val="A9A57C"/>
              </a:buClr>
              <a:buFont typeface="Arial"/>
              <a:buChar char="•"/>
            </a:pPr>
            <a:endParaRPr sz="1000"/>
          </a:p>
          <a:p>
            <a:pPr>
              <a:lnSpc>
                <a:spcPts val="1000"/>
              </a:lnSpc>
              <a:buClr>
                <a:srgbClr val="A9A57C"/>
              </a:buClr>
              <a:buFont typeface="Arial"/>
              <a:buChar char="•"/>
            </a:pPr>
            <a:endParaRPr sz="1000"/>
          </a:p>
          <a:p>
            <a:pPr>
              <a:lnSpc>
                <a:spcPts val="1000"/>
              </a:lnSpc>
              <a:spcBef>
                <a:spcPts val="31"/>
              </a:spcBef>
              <a:buClr>
                <a:srgbClr val="A9A57C"/>
              </a:buClr>
              <a:buFont typeface="Arial"/>
              <a:buChar char="•"/>
            </a:pPr>
            <a:endParaRPr sz="1000"/>
          </a:p>
          <a:p>
            <a:pPr marL="241300" marR="12700" indent="-228600">
              <a:lnSpc>
                <a:spcPct val="100000"/>
              </a:lnSpc>
              <a:buClr>
                <a:srgbClr val="A9A57C"/>
              </a:buClr>
              <a:buFont typeface="Arial"/>
              <a:buChar char="•"/>
              <a:tabLst>
                <a:tab pos="241300" algn="l"/>
              </a:tabLst>
            </a:pPr>
            <a:r>
              <a:rPr dirty="0" smtClean="0" sz="2400" spc="0">
                <a:solidFill>
                  <a:srgbClr val="2F2B20"/>
                </a:solidFill>
                <a:latin typeface="Calibri"/>
                <a:cs typeface="Calibri"/>
              </a:rPr>
              <a:t>C</a:t>
            </a:r>
            <a:r>
              <a:rPr dirty="0" smtClean="0" sz="2400" spc="-10">
                <a:solidFill>
                  <a:srgbClr val="2F2B20"/>
                </a:solidFill>
                <a:latin typeface="Calibri"/>
                <a:cs typeface="Calibri"/>
              </a:rPr>
              <a:t>o</a:t>
            </a:r>
            <a:r>
              <a:rPr dirty="0" smtClean="0" sz="2400" spc="-25">
                <a:solidFill>
                  <a:srgbClr val="2F2B20"/>
                </a:solidFill>
                <a:latin typeface="Calibri"/>
                <a:cs typeface="Calibri"/>
              </a:rPr>
              <a:t>n</a:t>
            </a:r>
            <a:r>
              <a:rPr dirty="0" smtClean="0" sz="2400" spc="-10">
                <a:solidFill>
                  <a:srgbClr val="2F2B20"/>
                </a:solidFill>
                <a:latin typeface="Calibri"/>
                <a:cs typeface="Calibri"/>
              </a:rPr>
              <a:t>t</a:t>
            </a:r>
            <a:r>
              <a:rPr dirty="0" smtClean="0" sz="2400" spc="-55">
                <a:solidFill>
                  <a:srgbClr val="2F2B20"/>
                </a:solidFill>
                <a:latin typeface="Calibri"/>
                <a:cs typeface="Calibri"/>
              </a:rPr>
              <a:t>r</a:t>
            </a:r>
            <a:r>
              <a:rPr dirty="0" smtClean="0" sz="2400" spc="0">
                <a:solidFill>
                  <a:srgbClr val="2F2B20"/>
                </a:solidFill>
                <a:latin typeface="Calibri"/>
                <a:cs typeface="Calibri"/>
              </a:rPr>
              <a:t>a</a:t>
            </a:r>
            <a:r>
              <a:rPr dirty="0" smtClean="0" sz="2400" spc="-5">
                <a:solidFill>
                  <a:srgbClr val="2F2B20"/>
                </a:solidFill>
                <a:latin typeface="Calibri"/>
                <a:cs typeface="Calibri"/>
              </a:rPr>
              <a:t>c</a:t>
            </a:r>
            <a:r>
              <a:rPr dirty="0" smtClean="0" sz="2400" spc="-10">
                <a:solidFill>
                  <a:srgbClr val="2F2B20"/>
                </a:solidFill>
                <a:latin typeface="Calibri"/>
                <a:cs typeface="Calibri"/>
              </a:rPr>
              <a:t>t</a:t>
            </a:r>
            <a:r>
              <a:rPr dirty="0" smtClean="0" sz="2400" spc="-30">
                <a:solidFill>
                  <a:srgbClr val="2F2B20"/>
                </a:solidFill>
                <a:latin typeface="Calibri"/>
                <a:cs typeface="Calibri"/>
              </a:rPr>
              <a:t> </a:t>
            </a:r>
            <a:r>
              <a:rPr dirty="0" smtClean="0" sz="2400" spc="0">
                <a:solidFill>
                  <a:srgbClr val="2F2B20"/>
                </a:solidFill>
                <a:latin typeface="Calibri"/>
                <a:cs typeface="Calibri"/>
              </a:rPr>
              <a:t>Mi</a:t>
            </a:r>
            <a:r>
              <a:rPr dirty="0" smtClean="0" sz="2400" spc="-15">
                <a:solidFill>
                  <a:srgbClr val="2F2B20"/>
                </a:solidFill>
                <a:latin typeface="Calibri"/>
                <a:cs typeface="Calibri"/>
              </a:rPr>
              <a:t>n</a:t>
            </a:r>
            <a:r>
              <a:rPr dirty="0" smtClean="0" sz="2400" spc="-10">
                <a:solidFill>
                  <a:srgbClr val="2F2B20"/>
                </a:solidFill>
                <a:latin typeface="Calibri"/>
                <a:cs typeface="Calibri"/>
              </a:rPr>
              <a:t>e</a:t>
            </a:r>
            <a:r>
              <a:rPr dirty="0" smtClean="0" sz="2400" spc="-45">
                <a:solidFill>
                  <a:srgbClr val="2F2B20"/>
                </a:solidFill>
                <a:latin typeface="Calibri"/>
                <a:cs typeface="Calibri"/>
              </a:rPr>
              <a:t>r</a:t>
            </a:r>
            <a:r>
              <a:rPr dirty="0" smtClean="0" sz="2400" spc="-5">
                <a:solidFill>
                  <a:srgbClr val="2F2B20"/>
                </a:solidFill>
                <a:latin typeface="Calibri"/>
                <a:cs typeface="Calibri"/>
              </a:rPr>
              <a:t>s</a:t>
            </a:r>
            <a:r>
              <a:rPr dirty="0" smtClean="0" sz="2400" spc="-10">
                <a:solidFill>
                  <a:srgbClr val="2F2B20"/>
                </a:solidFill>
                <a:latin typeface="Calibri"/>
                <a:cs typeface="Calibri"/>
              </a:rPr>
              <a:t>,</a:t>
            </a:r>
            <a:r>
              <a:rPr dirty="0" smtClean="0" sz="2400" spc="-15">
                <a:solidFill>
                  <a:srgbClr val="2F2B20"/>
                </a:solidFill>
                <a:latin typeface="Calibri"/>
                <a:cs typeface="Calibri"/>
              </a:rPr>
              <a:t> </a:t>
            </a:r>
            <a:r>
              <a:rPr dirty="0" smtClean="0" sz="2400" spc="-35">
                <a:solidFill>
                  <a:srgbClr val="2F2B20"/>
                </a:solidFill>
                <a:latin typeface="Calibri"/>
                <a:cs typeface="Calibri"/>
              </a:rPr>
              <a:t>t</a:t>
            </a:r>
            <a:r>
              <a:rPr dirty="0" smtClean="0" sz="2400" spc="-10">
                <a:solidFill>
                  <a:srgbClr val="2F2B20"/>
                </a:solidFill>
                <a:latin typeface="Calibri"/>
                <a:cs typeface="Calibri"/>
              </a:rPr>
              <a:t>e</a:t>
            </a:r>
            <a:r>
              <a:rPr dirty="0" smtClean="0" sz="2400" spc="0">
                <a:solidFill>
                  <a:srgbClr val="2F2B20"/>
                </a:solidFill>
                <a:latin typeface="Calibri"/>
                <a:cs typeface="Calibri"/>
              </a:rPr>
              <a:t>nd</a:t>
            </a:r>
            <a:r>
              <a:rPr dirty="0" smtClean="0" sz="2400" spc="-5">
                <a:solidFill>
                  <a:srgbClr val="2F2B20"/>
                </a:solidFill>
                <a:latin typeface="Calibri"/>
                <a:cs typeface="Calibri"/>
              </a:rPr>
              <a:t> </a:t>
            </a:r>
            <a:r>
              <a:rPr dirty="0" smtClean="0" sz="2400" spc="-35">
                <a:solidFill>
                  <a:srgbClr val="2F2B20"/>
                </a:solidFill>
                <a:latin typeface="Calibri"/>
                <a:cs typeface="Calibri"/>
              </a:rPr>
              <a:t>t</a:t>
            </a:r>
            <a:r>
              <a:rPr dirty="0" smtClean="0" sz="2400" spc="0">
                <a:solidFill>
                  <a:srgbClr val="2F2B20"/>
                </a:solidFill>
                <a:latin typeface="Calibri"/>
                <a:cs typeface="Calibri"/>
              </a:rPr>
              <a:t>o</a:t>
            </a:r>
            <a:r>
              <a:rPr dirty="0" smtClean="0" sz="2400" spc="0">
                <a:solidFill>
                  <a:srgbClr val="2F2B20"/>
                </a:solidFill>
                <a:latin typeface="Calibri"/>
                <a:cs typeface="Calibri"/>
              </a:rPr>
              <a:t> </a:t>
            </a:r>
            <a:r>
              <a:rPr dirty="0" smtClean="0" sz="2400" spc="-20">
                <a:solidFill>
                  <a:srgbClr val="2F2B20"/>
                </a:solidFill>
                <a:latin typeface="Calibri"/>
                <a:cs typeface="Calibri"/>
              </a:rPr>
              <a:t>m</a:t>
            </a:r>
            <a:r>
              <a:rPr dirty="0" smtClean="0" sz="2400" spc="-20">
                <a:solidFill>
                  <a:srgbClr val="2F2B20"/>
                </a:solidFill>
                <a:latin typeface="Calibri"/>
                <a:cs typeface="Calibri"/>
              </a:rPr>
              <a:t>o</a:t>
            </a:r>
            <a:r>
              <a:rPr dirty="0" smtClean="0" sz="2400" spc="-45">
                <a:solidFill>
                  <a:srgbClr val="2F2B20"/>
                </a:solidFill>
                <a:latin typeface="Calibri"/>
                <a:cs typeface="Calibri"/>
              </a:rPr>
              <a:t>v</a:t>
            </a:r>
            <a:r>
              <a:rPr dirty="0" smtClean="0" sz="2400" spc="-15">
                <a:solidFill>
                  <a:srgbClr val="2F2B20"/>
                </a:solidFill>
                <a:latin typeface="Calibri"/>
                <a:cs typeface="Calibri"/>
              </a:rPr>
              <a:t>e</a:t>
            </a:r>
            <a:r>
              <a:rPr dirty="0" smtClean="0" sz="2400" spc="-15">
                <a:solidFill>
                  <a:srgbClr val="2F2B20"/>
                </a:solidFill>
                <a:latin typeface="Calibri"/>
                <a:cs typeface="Calibri"/>
              </a:rPr>
              <a:t> a</a:t>
            </a:r>
            <a:r>
              <a:rPr dirty="0" smtClean="0" sz="2400" spc="-45">
                <a:solidFill>
                  <a:srgbClr val="2F2B20"/>
                </a:solidFill>
                <a:latin typeface="Calibri"/>
                <a:cs typeface="Calibri"/>
              </a:rPr>
              <a:t>r</a:t>
            </a:r>
            <a:r>
              <a:rPr dirty="0" smtClean="0" sz="2400" spc="-10">
                <a:solidFill>
                  <a:srgbClr val="2F2B20"/>
                </a:solidFill>
                <a:latin typeface="Calibri"/>
                <a:cs typeface="Calibri"/>
              </a:rPr>
              <a:t>o</a:t>
            </a:r>
            <a:r>
              <a:rPr dirty="0" smtClean="0" sz="2400" spc="0">
                <a:solidFill>
                  <a:srgbClr val="2F2B20"/>
                </a:solidFill>
                <a:latin typeface="Calibri"/>
                <a:cs typeface="Calibri"/>
              </a:rPr>
              <a:t>und,</a:t>
            </a:r>
            <a:r>
              <a:rPr dirty="0" smtClean="0" sz="2400" spc="-5">
                <a:solidFill>
                  <a:srgbClr val="2F2B20"/>
                </a:solidFill>
                <a:latin typeface="Calibri"/>
                <a:cs typeface="Calibri"/>
              </a:rPr>
              <a:t> </a:t>
            </a:r>
            <a:r>
              <a:rPr dirty="0" smtClean="0" sz="2400" spc="0">
                <a:solidFill>
                  <a:srgbClr val="2F2B20"/>
                </a:solidFill>
                <a:latin typeface="Calibri"/>
                <a:cs typeface="Calibri"/>
              </a:rPr>
              <a:t>ba</a:t>
            </a:r>
            <a:r>
              <a:rPr dirty="0" smtClean="0" sz="2400" spc="-5">
                <a:solidFill>
                  <a:srgbClr val="2F2B20"/>
                </a:solidFill>
                <a:latin typeface="Calibri"/>
                <a:cs typeface="Calibri"/>
              </a:rPr>
              <a:t>s</a:t>
            </a:r>
            <a:r>
              <a:rPr dirty="0" smtClean="0" sz="2400" spc="-10">
                <a:solidFill>
                  <a:srgbClr val="2F2B20"/>
                </a:solidFill>
                <a:latin typeface="Calibri"/>
                <a:cs typeface="Calibri"/>
              </a:rPr>
              <a:t>e</a:t>
            </a:r>
            <a:r>
              <a:rPr dirty="0" smtClean="0" sz="2400" spc="0">
                <a:solidFill>
                  <a:srgbClr val="2F2B20"/>
                </a:solidFill>
                <a:latin typeface="Calibri"/>
                <a:cs typeface="Calibri"/>
              </a:rPr>
              <a:t>d</a:t>
            </a:r>
            <a:r>
              <a:rPr dirty="0" smtClean="0" sz="2400" spc="-5">
                <a:solidFill>
                  <a:srgbClr val="2F2B20"/>
                </a:solidFill>
                <a:latin typeface="Calibri"/>
                <a:cs typeface="Calibri"/>
              </a:rPr>
              <a:t> </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0">
                <a:solidFill>
                  <a:srgbClr val="2F2B20"/>
                </a:solidFill>
                <a:latin typeface="Calibri"/>
                <a:cs typeface="Calibri"/>
              </a:rPr>
              <a:t> </a:t>
            </a:r>
            <a:r>
              <a:rPr dirty="0" smtClean="0" sz="2400" spc="-15">
                <a:solidFill>
                  <a:srgbClr val="2F2B20"/>
                </a:solidFill>
                <a:latin typeface="Calibri"/>
                <a:cs typeface="Calibri"/>
              </a:rPr>
              <a:t>the</a:t>
            </a:r>
            <a:r>
              <a:rPr dirty="0" smtClean="0" sz="2400" spc="-15">
                <a:solidFill>
                  <a:srgbClr val="2F2B20"/>
                </a:solidFill>
                <a:latin typeface="Calibri"/>
                <a:cs typeface="Calibri"/>
              </a:rPr>
              <a:t> </a:t>
            </a:r>
            <a:r>
              <a:rPr dirty="0" smtClean="0" sz="2400" spc="-45">
                <a:solidFill>
                  <a:srgbClr val="2F2B20"/>
                </a:solidFill>
                <a:latin typeface="Calibri"/>
                <a:cs typeface="Calibri"/>
              </a:rPr>
              <a:t>w</a:t>
            </a:r>
            <a:r>
              <a:rPr dirty="0" smtClean="0" sz="2400" spc="0">
                <a:solidFill>
                  <a:srgbClr val="2F2B20"/>
                </a:solidFill>
                <a:latin typeface="Calibri"/>
                <a:cs typeface="Calibri"/>
              </a:rPr>
              <a:t>a</a:t>
            </a:r>
            <a:r>
              <a:rPr dirty="0" smtClean="0" sz="2400" spc="-45">
                <a:solidFill>
                  <a:srgbClr val="2F2B20"/>
                </a:solidFill>
                <a:latin typeface="Calibri"/>
                <a:cs typeface="Calibri"/>
              </a:rPr>
              <a:t>g</a:t>
            </a:r>
            <a:r>
              <a:rPr dirty="0" smtClean="0" sz="2400" spc="-10">
                <a:solidFill>
                  <a:srgbClr val="2F2B20"/>
                </a:solidFill>
                <a:latin typeface="Calibri"/>
                <a:cs typeface="Calibri"/>
              </a:rPr>
              <a:t>e</a:t>
            </a:r>
            <a:r>
              <a:rPr dirty="0" smtClean="0" sz="2400" spc="0">
                <a:solidFill>
                  <a:srgbClr val="2F2B20"/>
                </a:solidFill>
                <a:latin typeface="Calibri"/>
                <a:cs typeface="Calibri"/>
              </a:rPr>
              <a:t>s</a:t>
            </a:r>
            <a:r>
              <a:rPr dirty="0" smtClean="0" sz="2400" spc="-20">
                <a:solidFill>
                  <a:srgbClr val="2F2B20"/>
                </a:solidFill>
                <a:latin typeface="Calibri"/>
                <a:cs typeface="Calibri"/>
              </a:rPr>
              <a:t> </a:t>
            </a:r>
            <a:r>
              <a:rPr dirty="0" smtClean="0" sz="2400" spc="0">
                <a:solidFill>
                  <a:srgbClr val="2F2B20"/>
                </a:solidFill>
                <a:latin typeface="Calibri"/>
                <a:cs typeface="Calibri"/>
              </a:rPr>
              <a:t>paid</a:t>
            </a:r>
            <a:r>
              <a:rPr dirty="0" smtClean="0" sz="2400" spc="-5">
                <a:solidFill>
                  <a:srgbClr val="2F2B20"/>
                </a:solidFill>
                <a:latin typeface="Calibri"/>
                <a:cs typeface="Calibri"/>
              </a:rPr>
              <a:t> </a:t>
            </a:r>
            <a:r>
              <a:rPr dirty="0" smtClean="0" sz="2400" spc="-25">
                <a:solidFill>
                  <a:srgbClr val="2F2B20"/>
                </a:solidFill>
                <a:latin typeface="Calibri"/>
                <a:cs typeface="Calibri"/>
              </a:rPr>
              <a:t>a</a:t>
            </a:r>
            <a:r>
              <a:rPr dirty="0" smtClean="0" sz="2400" spc="-10">
                <a:solidFill>
                  <a:srgbClr val="2F2B20"/>
                </a:solidFill>
                <a:latin typeface="Calibri"/>
                <a:cs typeface="Calibri"/>
              </a:rPr>
              <a:t>t</a:t>
            </a:r>
            <a:r>
              <a:rPr dirty="0" smtClean="0" sz="2400" spc="-15">
                <a:solidFill>
                  <a:srgbClr val="2F2B20"/>
                </a:solidFill>
                <a:latin typeface="Calibri"/>
                <a:cs typeface="Calibri"/>
              </a:rPr>
              <a:t> </a:t>
            </a:r>
            <a:r>
              <a:rPr dirty="0" smtClean="0" sz="2400" spc="-10">
                <a:solidFill>
                  <a:srgbClr val="2F2B20"/>
                </a:solidFill>
                <a:latin typeface="Calibri"/>
                <a:cs typeface="Calibri"/>
              </a:rPr>
              <a:t>o</a:t>
            </a:r>
            <a:r>
              <a:rPr dirty="0" smtClean="0" sz="2400" spc="-15">
                <a:solidFill>
                  <a:srgbClr val="2F2B20"/>
                </a:solidFill>
                <a:latin typeface="Calibri"/>
                <a:cs typeface="Calibri"/>
              </a:rPr>
              <a:t>th</a:t>
            </a:r>
            <a:r>
              <a:rPr dirty="0" smtClean="0" sz="2400" spc="-10">
                <a:solidFill>
                  <a:srgbClr val="2F2B20"/>
                </a:solidFill>
                <a:latin typeface="Calibri"/>
                <a:cs typeface="Calibri"/>
              </a:rPr>
              <a:t>e</a:t>
            </a:r>
            <a:r>
              <a:rPr dirty="0" smtClean="0" sz="2400" spc="-10">
                <a:solidFill>
                  <a:srgbClr val="2F2B20"/>
                </a:solidFill>
                <a:latin typeface="Calibri"/>
                <a:cs typeface="Calibri"/>
              </a:rPr>
              <a:t>r</a:t>
            </a:r>
            <a:r>
              <a:rPr dirty="0" smtClean="0" sz="2400" spc="-10">
                <a:solidFill>
                  <a:srgbClr val="2F2B20"/>
                </a:solidFill>
                <a:latin typeface="Calibri"/>
                <a:cs typeface="Calibri"/>
              </a:rPr>
              <a:t> </a:t>
            </a:r>
            <a:r>
              <a:rPr dirty="0" smtClean="0" sz="2400" spc="-5">
                <a:solidFill>
                  <a:srgbClr val="2F2B20"/>
                </a:solidFill>
                <a:latin typeface="Calibri"/>
                <a:cs typeface="Calibri"/>
              </a:rPr>
              <a:t>s</a:t>
            </a:r>
            <a:r>
              <a:rPr dirty="0" smtClean="0" sz="2400" spc="0">
                <a:solidFill>
                  <a:srgbClr val="2F2B20"/>
                </a:solidFill>
                <a:latin typeface="Calibri"/>
                <a:cs typeface="Calibri"/>
              </a:rPr>
              <a:t>i</a:t>
            </a:r>
            <a:r>
              <a:rPr dirty="0" smtClean="0" sz="2400" spc="-35">
                <a:solidFill>
                  <a:srgbClr val="2F2B20"/>
                </a:solidFill>
                <a:latin typeface="Calibri"/>
                <a:cs typeface="Calibri"/>
              </a:rPr>
              <a:t>t</a:t>
            </a:r>
            <a:r>
              <a:rPr dirty="0" smtClean="0" sz="2400" spc="-10">
                <a:solidFill>
                  <a:srgbClr val="2F2B20"/>
                </a:solidFill>
                <a:latin typeface="Calibri"/>
                <a:cs typeface="Calibri"/>
              </a:rPr>
              <a:t>e</a:t>
            </a:r>
            <a:r>
              <a:rPr dirty="0" smtClean="0" sz="2400" spc="-5">
                <a:solidFill>
                  <a:srgbClr val="2F2B20"/>
                </a:solidFill>
                <a:latin typeface="Calibri"/>
                <a:cs typeface="Calibri"/>
              </a:rPr>
              <a:t>s.</a:t>
            </a:r>
            <a:endParaRPr sz="2400">
              <a:latin typeface="Calibri"/>
              <a:cs typeface="Calibri"/>
            </a:endParaRPr>
          </a:p>
        </p:txBody>
      </p:sp>
      <p:sp>
        <p:nvSpPr>
          <p:cNvPr id="6" name="object 6"/>
          <p:cNvSpPr/>
          <p:nvPr/>
        </p:nvSpPr>
        <p:spPr>
          <a:xfrm>
            <a:off x="5185237" y="1680559"/>
            <a:ext cx="2743194" cy="3809993"/>
          </a:xfrm>
          <a:prstGeom prst="rect">
            <a:avLst/>
          </a:prstGeom>
          <a:blipFill>
            <a:blip r:embed="rId2" cstate="print"/>
            <a:stretch>
              <a:fillRect/>
            </a:stretch>
          </a:blipFill>
        </p:spPr>
        <p:txBody>
          <a:bodyPr wrap="square" lIns="0" tIns="0" rIns="0" bIns="0" rtlCol="0">
            <a:noAutofit/>
          </a:bodyPr>
          <a:lstStyle/>
          <a:p/>
        </p:txBody>
      </p:sp>
      <p:sp>
        <p:nvSpPr>
          <p:cNvPr id="7" name="object 7"/>
          <p:cNvSpPr txBox="1"/>
          <p:nvPr/>
        </p:nvSpPr>
        <p:spPr>
          <a:xfrm>
            <a:off x="8677202" y="5694679"/>
            <a:ext cx="257175" cy="298450"/>
          </a:xfrm>
          <a:prstGeom prst="rect">
            <a:avLst/>
          </a:prstGeom>
        </p:spPr>
        <p:txBody>
          <a:bodyPr wrap="square" lIns="0" tIns="0" rIns="0" bIns="0" rtlCol="0" vert="horz">
            <a:noAutofit/>
          </a:bodyPr>
          <a:lstStyle/>
          <a:p>
            <a:pPr marL="12700">
              <a:lnSpc>
                <a:spcPct val="100000"/>
              </a:lnSpc>
            </a:pPr>
            <a:r>
              <a:rPr dirty="0" smtClean="0" sz="1800" spc="-10">
                <a:solidFill>
                  <a:srgbClr val="FFFFFF"/>
                </a:solidFill>
                <a:latin typeface="Calibri"/>
                <a:cs typeface="Calibri"/>
              </a:rPr>
              <a:t>10</a:t>
            </a:r>
            <a:endParaRPr sz="1800">
              <a:latin typeface="Calibri"/>
              <a:cs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p:spPr>
        <p:txBody>
          <a:bodyPr wrap="square" lIns="0" tIns="0" rIns="0" bIns="0" rtlCol="0" vert="horz">
            <a:noAutofit/>
          </a:bodyPr>
          <a:lstStyle/>
          <a:p>
            <a:pPr marL="12700" marR="12700">
              <a:lnSpc>
                <a:spcPts val="3840"/>
              </a:lnSpc>
            </a:pPr>
            <a:r>
              <a:rPr dirty="0" smtClean="0" sz="3200" spc="-100">
                <a:solidFill>
                  <a:srgbClr val="7A7425"/>
                </a:solidFill>
                <a:latin typeface="Century Gothic"/>
                <a:cs typeface="Century Gothic"/>
              </a:rPr>
              <a:t>M</a:t>
            </a:r>
            <a:r>
              <a:rPr dirty="0" smtClean="0" sz="3200" spc="-100">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i</a:t>
            </a:r>
            <a:r>
              <a:rPr dirty="0" smtClean="0" sz="3200" spc="-95">
                <a:solidFill>
                  <a:srgbClr val="7A7425"/>
                </a:solidFill>
                <a:latin typeface="Century Gothic"/>
                <a:cs typeface="Century Gothic"/>
              </a:rPr>
              <a:t>n</a:t>
            </a:r>
            <a:r>
              <a:rPr dirty="0" smtClean="0" sz="3200" spc="0">
                <a:solidFill>
                  <a:srgbClr val="7A7425"/>
                </a:solidFill>
                <a:latin typeface="Century Gothic"/>
                <a:cs typeface="Century Gothic"/>
              </a:rPr>
              <a:t>g</a:t>
            </a:r>
            <a:r>
              <a:rPr dirty="0" smtClean="0" sz="3200" spc="-240">
                <a:solidFill>
                  <a:srgbClr val="7A7425"/>
                </a:solidFill>
                <a:latin typeface="Century Gothic"/>
                <a:cs typeface="Century Gothic"/>
              </a:rPr>
              <a:t> </a:t>
            </a:r>
            <a:r>
              <a:rPr dirty="0" smtClean="0" sz="3200" spc="-100">
                <a:solidFill>
                  <a:srgbClr val="7A7425"/>
                </a:solidFill>
                <a:latin typeface="Century Gothic"/>
                <a:cs typeface="Century Gothic"/>
              </a:rPr>
              <a:t>C</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r</a:t>
            </a:r>
            <a:r>
              <a:rPr dirty="0" smtClean="0" sz="3200" spc="-100">
                <a:solidFill>
                  <a:srgbClr val="7A7425"/>
                </a:solidFill>
                <a:latin typeface="Century Gothic"/>
                <a:cs typeface="Century Gothic"/>
              </a:rPr>
              <a:t>a</a:t>
            </a:r>
            <a:r>
              <a:rPr dirty="0" smtClean="0" sz="3200" spc="-95">
                <a:solidFill>
                  <a:srgbClr val="7A7425"/>
                </a:solidFill>
                <a:latin typeface="Century Gothic"/>
                <a:cs typeface="Century Gothic"/>
              </a:rPr>
              <a:t>c</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r</a:t>
            </a:r>
            <a:r>
              <a:rPr dirty="0" smtClean="0" sz="3200" spc="0">
                <a:solidFill>
                  <a:srgbClr val="7A7425"/>
                </a:solidFill>
                <a:latin typeface="Century Gothic"/>
                <a:cs typeface="Century Gothic"/>
              </a:rPr>
              <a:t>s</a:t>
            </a:r>
            <a:r>
              <a:rPr dirty="0" smtClean="0" sz="3200" spc="-235">
                <a:solidFill>
                  <a:srgbClr val="7A7425"/>
                </a:solidFill>
                <a:latin typeface="Century Gothic"/>
                <a:cs typeface="Century Gothic"/>
              </a:rPr>
              <a:t> </a:t>
            </a:r>
            <a:r>
              <a:rPr dirty="0" smtClean="0" sz="3200" spc="-100">
                <a:solidFill>
                  <a:srgbClr val="7A7425"/>
                </a:solidFill>
                <a:latin typeface="Century Gothic"/>
                <a:cs typeface="Century Gothic"/>
              </a:rPr>
              <a:t>P</a:t>
            </a:r>
            <a:r>
              <a:rPr dirty="0" smtClean="0" sz="3200" spc="-90">
                <a:solidFill>
                  <a:srgbClr val="7A7425"/>
                </a:solidFill>
                <a:latin typeface="Century Gothic"/>
                <a:cs typeface="Century Gothic"/>
              </a:rPr>
              <a:t>e</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s</a:t>
            </a:r>
            <a:r>
              <a:rPr dirty="0" smtClean="0" sz="3200" spc="-100">
                <a:solidFill>
                  <a:srgbClr val="7A7425"/>
                </a:solidFill>
                <a:latin typeface="Century Gothic"/>
                <a:cs typeface="Century Gothic"/>
              </a:rPr>
              <a:t>p</a:t>
            </a:r>
            <a:r>
              <a:rPr dirty="0" smtClean="0" sz="3200" spc="-105">
                <a:solidFill>
                  <a:srgbClr val="7A7425"/>
                </a:solidFill>
                <a:latin typeface="Century Gothic"/>
                <a:cs typeface="Century Gothic"/>
              </a:rPr>
              <a:t>e</a:t>
            </a:r>
            <a:r>
              <a:rPr dirty="0" smtClean="0" sz="3200" spc="-110">
                <a:solidFill>
                  <a:srgbClr val="7A7425"/>
                </a:solidFill>
                <a:latin typeface="Century Gothic"/>
                <a:cs typeface="Century Gothic"/>
              </a:rPr>
              <a:t>c</a:t>
            </a:r>
            <a:r>
              <a:rPr dirty="0" smtClean="0" sz="3200" spc="-105">
                <a:solidFill>
                  <a:srgbClr val="7A7425"/>
                </a:solidFill>
                <a:latin typeface="Century Gothic"/>
                <a:cs typeface="Century Gothic"/>
              </a:rPr>
              <a:t>ti</a:t>
            </a:r>
            <a:r>
              <a:rPr dirty="0" smtClean="0" sz="3200" spc="-100">
                <a:solidFill>
                  <a:srgbClr val="7A7425"/>
                </a:solidFill>
                <a:latin typeface="Century Gothic"/>
                <a:cs typeface="Century Gothic"/>
              </a:rPr>
              <a:t>v</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M</a:t>
            </a:r>
            <a:r>
              <a:rPr dirty="0" smtClean="0" sz="3200" spc="-105">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0">
                <a:solidFill>
                  <a:srgbClr val="7A7425"/>
                </a:solidFill>
                <a:latin typeface="Century Gothic"/>
                <a:cs typeface="Century Gothic"/>
              </a:rPr>
              <a:t>e</a:t>
            </a:r>
            <a:r>
              <a:rPr dirty="0" smtClean="0" sz="3200" spc="0">
                <a:solidFill>
                  <a:srgbClr val="7A7425"/>
                </a:solidFill>
                <a:latin typeface="Century Gothic"/>
                <a:cs typeface="Century Gothic"/>
              </a:rPr>
              <a:t> </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e</a:t>
            </a:r>
            <a:r>
              <a:rPr dirty="0" smtClean="0" sz="3200" spc="-105">
                <a:solidFill>
                  <a:srgbClr val="7A7425"/>
                </a:solidFill>
                <a:latin typeface="Century Gothic"/>
                <a:cs typeface="Century Gothic"/>
              </a:rPr>
              <a:t>s</a:t>
            </a:r>
            <a:r>
              <a:rPr dirty="0" smtClean="0" sz="3200" spc="-95">
                <a:solidFill>
                  <a:srgbClr val="7A7425"/>
                </a:solidFill>
                <a:latin typeface="Century Gothic"/>
                <a:cs typeface="Century Gothic"/>
              </a:rPr>
              <a:t>c</a:t>
            </a:r>
            <a:r>
              <a:rPr dirty="0" smtClean="0" sz="3200" spc="-100">
                <a:solidFill>
                  <a:srgbClr val="7A7425"/>
                </a:solidFill>
                <a:latin typeface="Century Gothic"/>
                <a:cs typeface="Century Gothic"/>
              </a:rPr>
              <a:t>u</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C</a:t>
            </a:r>
            <a:r>
              <a:rPr dirty="0" smtClean="0" sz="3200" spc="-100">
                <a:solidFill>
                  <a:srgbClr val="7A7425"/>
                </a:solidFill>
                <a:latin typeface="Century Gothic"/>
                <a:cs typeface="Century Gothic"/>
              </a:rPr>
              <a:t>h</a:t>
            </a:r>
            <a:r>
              <a:rPr dirty="0" smtClean="0" sz="3200" spc="-100">
                <a:solidFill>
                  <a:srgbClr val="7A7425"/>
                </a:solidFill>
                <a:latin typeface="Century Gothic"/>
                <a:cs typeface="Century Gothic"/>
              </a:rPr>
              <a:t>a</a:t>
            </a:r>
            <a:r>
              <a:rPr dirty="0" smtClean="0" sz="3200" spc="-105">
                <a:solidFill>
                  <a:srgbClr val="7A7425"/>
                </a:solidFill>
                <a:latin typeface="Century Gothic"/>
                <a:cs typeface="Century Gothic"/>
              </a:rPr>
              <a:t>l</a:t>
            </a:r>
            <a:r>
              <a:rPr dirty="0" smtClean="0" sz="3200" spc="-100">
                <a:solidFill>
                  <a:srgbClr val="7A7425"/>
                </a:solidFill>
                <a:latin typeface="Century Gothic"/>
                <a:cs typeface="Century Gothic"/>
              </a:rPr>
              <a:t>l</a:t>
            </a:r>
            <a:r>
              <a:rPr dirty="0" smtClean="0" sz="3200" spc="-90">
                <a:solidFill>
                  <a:srgbClr val="7A7425"/>
                </a:solidFill>
                <a:latin typeface="Century Gothic"/>
                <a:cs typeface="Century Gothic"/>
              </a:rPr>
              <a:t>e</a:t>
            </a:r>
            <a:r>
              <a:rPr dirty="0" smtClean="0" sz="3200" spc="-110">
                <a:solidFill>
                  <a:srgbClr val="7A7425"/>
                </a:solidFill>
                <a:latin typeface="Century Gothic"/>
                <a:cs typeface="Century Gothic"/>
              </a:rPr>
              <a:t>ng</a:t>
            </a:r>
            <a:r>
              <a:rPr dirty="0" smtClean="0" sz="3200" spc="-105">
                <a:solidFill>
                  <a:srgbClr val="7A7425"/>
                </a:solidFill>
                <a:latin typeface="Century Gothic"/>
                <a:cs typeface="Century Gothic"/>
              </a:rPr>
              <a:t>e</a:t>
            </a:r>
            <a:r>
              <a:rPr dirty="0" smtClean="0" sz="3200" spc="0">
                <a:solidFill>
                  <a:srgbClr val="7A7425"/>
                </a:solidFill>
                <a:latin typeface="Century Gothic"/>
                <a:cs typeface="Century Gothic"/>
              </a:rPr>
              <a:t>s</a:t>
            </a:r>
            <a:r>
              <a:rPr dirty="0" smtClean="0" sz="3200" spc="-250">
                <a:solidFill>
                  <a:srgbClr val="7A7425"/>
                </a:solidFill>
                <a:latin typeface="Century Gothic"/>
                <a:cs typeface="Century Gothic"/>
              </a:rPr>
              <a:t> </a:t>
            </a:r>
            <a:r>
              <a:rPr dirty="0" smtClean="0" sz="3200" spc="0">
                <a:solidFill>
                  <a:srgbClr val="7A7425"/>
                </a:solidFill>
                <a:latin typeface="Century Gothic"/>
                <a:cs typeface="Century Gothic"/>
              </a:rPr>
              <a:t>—</a:t>
            </a:r>
            <a:r>
              <a:rPr dirty="0" smtClean="0" sz="3200" spc="-204">
                <a:solidFill>
                  <a:srgbClr val="7A7425"/>
                </a:solidFill>
                <a:latin typeface="Century Gothic"/>
                <a:cs typeface="Century Gothic"/>
              </a:rPr>
              <a:t> </a:t>
            </a:r>
            <a:r>
              <a:rPr dirty="0" smtClean="0" sz="3200" spc="0">
                <a:solidFill>
                  <a:srgbClr val="7A7425"/>
                </a:solidFill>
                <a:latin typeface="Century Gothic"/>
                <a:cs typeface="Century Gothic"/>
              </a:rPr>
              <a:t>5</a:t>
            </a:r>
            <a:endParaRPr sz="3200">
              <a:latin typeface="Century Gothic"/>
              <a:cs typeface="Century Gothic"/>
            </a:endParaRPr>
          </a:p>
        </p:txBody>
      </p:sp>
      <p:sp>
        <p:nvSpPr>
          <p:cNvPr id="3" name="object 3"/>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4" name="object 4"/>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5" name="object 5"/>
          <p:cNvSpPr txBox="1"/>
          <p:nvPr/>
        </p:nvSpPr>
        <p:spPr>
          <a:xfrm>
            <a:off x="650240" y="1562100"/>
            <a:ext cx="2868295" cy="381000"/>
          </a:xfrm>
          <a:prstGeom prst="rect">
            <a:avLst/>
          </a:prstGeom>
        </p:spPr>
        <p:txBody>
          <a:bodyPr wrap="square" lIns="0" tIns="0" rIns="0" bIns="0" rtlCol="0" vert="horz">
            <a:noAutofit/>
          </a:bodyPr>
          <a:lstStyle/>
          <a:p>
            <a:pPr marL="241300" indent="-228600">
              <a:lnSpc>
                <a:spcPct val="100000"/>
              </a:lnSpc>
              <a:buClr>
                <a:srgbClr val="A9A57C"/>
              </a:buClr>
              <a:buFont typeface="Arial"/>
              <a:buChar char="•"/>
              <a:tabLst>
                <a:tab pos="241300" algn="l"/>
              </a:tabLst>
            </a:pPr>
            <a:r>
              <a:rPr dirty="0" smtClean="0" sz="2400" spc="0">
                <a:solidFill>
                  <a:srgbClr val="2F2B20"/>
                </a:solidFill>
                <a:latin typeface="Calibri"/>
                <a:cs typeface="Calibri"/>
              </a:rPr>
              <a:t>Sh</a:t>
            </a:r>
            <a:r>
              <a:rPr dirty="0" smtClean="0" sz="2400" spc="-15">
                <a:solidFill>
                  <a:srgbClr val="2F2B20"/>
                </a:solidFill>
                <a:latin typeface="Calibri"/>
                <a:cs typeface="Calibri"/>
              </a:rPr>
              <a:t>a</a:t>
            </a:r>
            <a:r>
              <a:rPr dirty="0" smtClean="0" sz="2400" spc="0">
                <a:solidFill>
                  <a:srgbClr val="2F2B20"/>
                </a:solidFill>
                <a:latin typeface="Calibri"/>
                <a:cs typeface="Calibri"/>
              </a:rPr>
              <a:t>ft</a:t>
            </a:r>
            <a:r>
              <a:rPr dirty="0" smtClean="0" sz="2400" spc="-15">
                <a:solidFill>
                  <a:srgbClr val="2F2B20"/>
                </a:solidFill>
                <a:latin typeface="Calibri"/>
                <a:cs typeface="Calibri"/>
              </a:rPr>
              <a:t> </a:t>
            </a:r>
            <a:r>
              <a:rPr dirty="0" smtClean="0" sz="2400" spc="0">
                <a:solidFill>
                  <a:srgbClr val="2F2B20"/>
                </a:solidFill>
                <a:latin typeface="Calibri"/>
                <a:cs typeface="Calibri"/>
              </a:rPr>
              <a:t>Sinking</a:t>
            </a:r>
            <a:r>
              <a:rPr dirty="0" smtClean="0" sz="2400" spc="-20">
                <a:solidFill>
                  <a:srgbClr val="2F2B20"/>
                </a:solidFill>
                <a:latin typeface="Calibri"/>
                <a:cs typeface="Calibri"/>
              </a:rPr>
              <a:t> </a:t>
            </a:r>
            <a:r>
              <a:rPr dirty="0" smtClean="0" sz="2400" spc="-15">
                <a:solidFill>
                  <a:srgbClr val="2F2B20"/>
                </a:solidFill>
                <a:latin typeface="Calibri"/>
                <a:cs typeface="Calibri"/>
              </a:rPr>
              <a:t>B</a:t>
            </a:r>
            <a:r>
              <a:rPr dirty="0" smtClean="0" sz="2400" spc="-15">
                <a:solidFill>
                  <a:srgbClr val="2F2B20"/>
                </a:solidFill>
                <a:latin typeface="Calibri"/>
                <a:cs typeface="Calibri"/>
              </a:rPr>
              <a:t>uc</a:t>
            </a:r>
            <a:r>
              <a:rPr dirty="0" smtClean="0" sz="2400" spc="-90">
                <a:solidFill>
                  <a:srgbClr val="2F2B20"/>
                </a:solidFill>
                <a:latin typeface="Calibri"/>
                <a:cs typeface="Calibri"/>
              </a:rPr>
              <a:t>k</a:t>
            </a:r>
            <a:r>
              <a:rPr dirty="0" smtClean="0" sz="2400" spc="-25">
                <a:solidFill>
                  <a:srgbClr val="2F2B20"/>
                </a:solidFill>
                <a:latin typeface="Calibri"/>
                <a:cs typeface="Calibri"/>
              </a:rPr>
              <a:t>e</a:t>
            </a:r>
            <a:r>
              <a:rPr dirty="0" smtClean="0" sz="2400" spc="0">
                <a:solidFill>
                  <a:srgbClr val="2F2B20"/>
                </a:solidFill>
                <a:latin typeface="Calibri"/>
                <a:cs typeface="Calibri"/>
              </a:rPr>
              <a:t>ts</a:t>
            </a:r>
            <a:endParaRPr sz="2400">
              <a:latin typeface="Calibri"/>
              <a:cs typeface="Calibri"/>
            </a:endParaRPr>
          </a:p>
        </p:txBody>
      </p:sp>
      <p:sp>
        <p:nvSpPr>
          <p:cNvPr id="6" name="object 6"/>
          <p:cNvSpPr txBox="1"/>
          <p:nvPr/>
        </p:nvSpPr>
        <p:spPr>
          <a:xfrm>
            <a:off x="650240" y="2439923"/>
            <a:ext cx="1088390" cy="393700"/>
          </a:xfrm>
          <a:prstGeom prst="rect">
            <a:avLst/>
          </a:prstGeom>
        </p:spPr>
        <p:txBody>
          <a:bodyPr wrap="square" lIns="0" tIns="0" rIns="0" bIns="0" rtlCol="0" vert="horz">
            <a:noAutofit/>
          </a:bodyPr>
          <a:lstStyle/>
          <a:p>
            <a:pPr marL="241300" indent="-228600">
              <a:lnSpc>
                <a:spcPct val="100000"/>
              </a:lnSpc>
              <a:buClr>
                <a:srgbClr val="A9A57C"/>
              </a:buClr>
              <a:buFont typeface="Arial"/>
              <a:buChar char="•"/>
              <a:tabLst>
                <a:tab pos="241300" algn="l"/>
              </a:tabLst>
            </a:pPr>
            <a:r>
              <a:rPr dirty="0" smtClean="0" sz="2400" spc="0">
                <a:solidFill>
                  <a:srgbClr val="2F2B20"/>
                </a:solidFill>
                <a:latin typeface="Calibri"/>
                <a:cs typeface="Calibri"/>
              </a:rPr>
              <a:t>Clie</a:t>
            </a:r>
            <a:r>
              <a:rPr dirty="0" smtClean="0" sz="2400" spc="-25">
                <a:solidFill>
                  <a:srgbClr val="2F2B20"/>
                </a:solidFill>
                <a:latin typeface="Calibri"/>
                <a:cs typeface="Calibri"/>
              </a:rPr>
              <a:t>n</a:t>
            </a:r>
            <a:r>
              <a:rPr dirty="0" smtClean="0" sz="2400" spc="-10">
                <a:solidFill>
                  <a:srgbClr val="2F2B20"/>
                </a:solidFill>
                <a:latin typeface="Calibri"/>
                <a:cs typeface="Calibri"/>
              </a:rPr>
              <a:t>t</a:t>
            </a:r>
            <a:r>
              <a:rPr dirty="0" smtClean="0" sz="2400" spc="-10">
                <a:solidFill>
                  <a:srgbClr val="2F2B20"/>
                </a:solidFill>
                <a:latin typeface="Calibri"/>
                <a:cs typeface="Calibri"/>
              </a:rPr>
              <a:t>s</a:t>
            </a:r>
            <a:endParaRPr sz="2400">
              <a:latin typeface="Calibri"/>
              <a:cs typeface="Calibri"/>
            </a:endParaRPr>
          </a:p>
        </p:txBody>
      </p:sp>
      <p:sp>
        <p:nvSpPr>
          <p:cNvPr id="7" name="object 7"/>
          <p:cNvSpPr txBox="1"/>
          <p:nvPr/>
        </p:nvSpPr>
        <p:spPr>
          <a:xfrm>
            <a:off x="2104135" y="2439923"/>
            <a:ext cx="666750" cy="393700"/>
          </a:xfrm>
          <a:prstGeom prst="rect">
            <a:avLst/>
          </a:prstGeom>
        </p:spPr>
        <p:txBody>
          <a:bodyPr wrap="square" lIns="0" tIns="0" rIns="0" bIns="0" rtlCol="0" vert="horz">
            <a:noAutofit/>
          </a:bodyPr>
          <a:lstStyle/>
          <a:p>
            <a:pPr marL="12700">
              <a:lnSpc>
                <a:spcPct val="100000"/>
              </a:lnSpc>
            </a:pPr>
            <a:r>
              <a:rPr dirty="0" smtClean="0" sz="2400">
                <a:solidFill>
                  <a:srgbClr val="2F2B20"/>
                </a:solidFill>
                <a:latin typeface="Calibri"/>
                <a:cs typeface="Calibri"/>
              </a:rPr>
              <a:t>M</a:t>
            </a:r>
            <a:r>
              <a:rPr dirty="0" smtClean="0" sz="2400" spc="-15">
                <a:solidFill>
                  <a:srgbClr val="2F2B20"/>
                </a:solidFill>
                <a:latin typeface="Calibri"/>
                <a:cs typeface="Calibri"/>
              </a:rPr>
              <a:t>i</a:t>
            </a:r>
            <a:r>
              <a:rPr dirty="0" smtClean="0" sz="2400" spc="-15">
                <a:solidFill>
                  <a:srgbClr val="2F2B20"/>
                </a:solidFill>
                <a:latin typeface="Calibri"/>
                <a:cs typeface="Calibri"/>
              </a:rPr>
              <a:t>ne</a:t>
            </a:r>
            <a:endParaRPr sz="2400">
              <a:latin typeface="Calibri"/>
              <a:cs typeface="Calibri"/>
            </a:endParaRPr>
          </a:p>
        </p:txBody>
      </p:sp>
      <p:sp>
        <p:nvSpPr>
          <p:cNvPr id="8" name="object 8"/>
          <p:cNvSpPr txBox="1"/>
          <p:nvPr/>
        </p:nvSpPr>
        <p:spPr>
          <a:xfrm>
            <a:off x="3137407" y="2439923"/>
            <a:ext cx="898525" cy="393700"/>
          </a:xfrm>
          <a:prstGeom prst="rect">
            <a:avLst/>
          </a:prstGeom>
        </p:spPr>
        <p:txBody>
          <a:bodyPr wrap="square" lIns="0" tIns="0" rIns="0" bIns="0" rtlCol="0" vert="horz">
            <a:noAutofit/>
          </a:bodyPr>
          <a:lstStyle/>
          <a:p>
            <a:pPr marL="12700">
              <a:lnSpc>
                <a:spcPct val="100000"/>
              </a:lnSpc>
            </a:pPr>
            <a:r>
              <a:rPr dirty="0" smtClean="0" sz="2400" spc="-50">
                <a:solidFill>
                  <a:srgbClr val="2F2B20"/>
                </a:solidFill>
                <a:latin typeface="Calibri"/>
                <a:cs typeface="Calibri"/>
              </a:rPr>
              <a:t>R</a:t>
            </a:r>
            <a:r>
              <a:rPr dirty="0" smtClean="0" sz="2400" spc="-15">
                <a:solidFill>
                  <a:srgbClr val="2F2B20"/>
                </a:solidFill>
                <a:latin typeface="Calibri"/>
                <a:cs typeface="Calibri"/>
              </a:rPr>
              <a:t>e</a:t>
            </a:r>
            <a:r>
              <a:rPr dirty="0" smtClean="0" sz="2400" spc="-25">
                <a:solidFill>
                  <a:srgbClr val="2F2B20"/>
                </a:solidFill>
                <a:latin typeface="Calibri"/>
                <a:cs typeface="Calibri"/>
              </a:rPr>
              <a:t>s</a:t>
            </a:r>
            <a:r>
              <a:rPr dirty="0" smtClean="0" sz="2400" spc="0">
                <a:solidFill>
                  <a:srgbClr val="2F2B20"/>
                </a:solidFill>
                <a:latin typeface="Calibri"/>
                <a:cs typeface="Calibri"/>
              </a:rPr>
              <a:t>c</a:t>
            </a:r>
            <a:r>
              <a:rPr dirty="0" smtClean="0" sz="2400" spc="-5">
                <a:solidFill>
                  <a:srgbClr val="2F2B20"/>
                </a:solidFill>
                <a:latin typeface="Calibri"/>
                <a:cs typeface="Calibri"/>
              </a:rPr>
              <a:t>u</a:t>
            </a:r>
            <a:r>
              <a:rPr dirty="0" smtClean="0" sz="2400" spc="-15">
                <a:solidFill>
                  <a:srgbClr val="2F2B20"/>
                </a:solidFill>
                <a:latin typeface="Calibri"/>
                <a:cs typeface="Calibri"/>
              </a:rPr>
              <a:t>e</a:t>
            </a:r>
            <a:endParaRPr sz="2400">
              <a:latin typeface="Calibri"/>
              <a:cs typeface="Calibri"/>
            </a:endParaRPr>
          </a:p>
        </p:txBody>
      </p:sp>
      <p:sp>
        <p:nvSpPr>
          <p:cNvPr id="9" name="object 9"/>
          <p:cNvSpPr txBox="1"/>
          <p:nvPr/>
        </p:nvSpPr>
        <p:spPr>
          <a:xfrm>
            <a:off x="650240" y="2805684"/>
            <a:ext cx="2771140" cy="1271905"/>
          </a:xfrm>
          <a:prstGeom prst="rect">
            <a:avLst/>
          </a:prstGeom>
        </p:spPr>
        <p:txBody>
          <a:bodyPr wrap="square" lIns="0" tIns="0" rIns="0" bIns="0" rtlCol="0" vert="horz">
            <a:noAutofit/>
          </a:bodyPr>
          <a:lstStyle/>
          <a:p>
            <a:pPr marL="241300">
              <a:lnSpc>
                <a:spcPct val="100000"/>
              </a:lnSpc>
            </a:pPr>
            <a:r>
              <a:rPr dirty="0" smtClean="0" sz="2400" spc="-15">
                <a:solidFill>
                  <a:srgbClr val="2F2B20"/>
                </a:solidFill>
                <a:latin typeface="Calibri"/>
                <a:cs typeface="Calibri"/>
              </a:rPr>
              <a:t>p</a:t>
            </a:r>
            <a:r>
              <a:rPr dirty="0" smtClean="0" sz="2400" spc="-10">
                <a:solidFill>
                  <a:srgbClr val="2F2B20"/>
                </a:solidFill>
                <a:latin typeface="Calibri"/>
                <a:cs typeface="Calibri"/>
              </a:rPr>
              <a:t>e</a:t>
            </a:r>
            <a:r>
              <a:rPr dirty="0" smtClean="0" sz="2400" spc="-45">
                <a:solidFill>
                  <a:srgbClr val="2F2B20"/>
                </a:solidFill>
                <a:latin typeface="Calibri"/>
                <a:cs typeface="Calibri"/>
              </a:rPr>
              <a:t>r</a:t>
            </a:r>
            <a:r>
              <a:rPr dirty="0" smtClean="0" sz="2400" spc="-5">
                <a:solidFill>
                  <a:srgbClr val="2F2B20"/>
                </a:solidFill>
                <a:latin typeface="Calibri"/>
                <a:cs typeface="Calibri"/>
              </a:rPr>
              <a:t>s</a:t>
            </a:r>
            <a:r>
              <a:rPr dirty="0" smtClean="0" sz="2400" spc="-10">
                <a:solidFill>
                  <a:srgbClr val="2F2B20"/>
                </a:solidFill>
                <a:latin typeface="Calibri"/>
                <a:cs typeface="Calibri"/>
              </a:rPr>
              <a:t>o</a:t>
            </a:r>
            <a:r>
              <a:rPr dirty="0" smtClean="0" sz="2400" spc="0">
                <a:solidFill>
                  <a:srgbClr val="2F2B20"/>
                </a:solidFill>
                <a:latin typeface="Calibri"/>
                <a:cs typeface="Calibri"/>
              </a:rPr>
              <a:t>nnel</a:t>
            </a:r>
            <a:endParaRPr sz="2400">
              <a:latin typeface="Calibri"/>
              <a:cs typeface="Calibri"/>
            </a:endParaRPr>
          </a:p>
          <a:p>
            <a:pPr>
              <a:lnSpc>
                <a:spcPts val="1000"/>
              </a:lnSpc>
            </a:pPr>
            <a:endParaRPr sz="1000"/>
          </a:p>
          <a:p>
            <a:pPr>
              <a:lnSpc>
                <a:spcPts val="1000"/>
              </a:lnSpc>
            </a:pPr>
            <a:endParaRPr sz="1000"/>
          </a:p>
          <a:p>
            <a:pPr>
              <a:lnSpc>
                <a:spcPts val="1000"/>
              </a:lnSpc>
            </a:pPr>
            <a:endParaRPr sz="1000"/>
          </a:p>
          <a:p>
            <a:pPr>
              <a:lnSpc>
                <a:spcPts val="1000"/>
              </a:lnSpc>
              <a:spcBef>
                <a:spcPts val="31"/>
              </a:spcBef>
            </a:pPr>
            <a:endParaRPr sz="1000"/>
          </a:p>
          <a:p>
            <a:pPr marL="241300" indent="-228600">
              <a:lnSpc>
                <a:spcPct val="100000"/>
              </a:lnSpc>
              <a:buClr>
                <a:srgbClr val="A9A57C"/>
              </a:buClr>
              <a:buFont typeface="Arial"/>
              <a:buChar char="•"/>
              <a:tabLst>
                <a:tab pos="241300" algn="l"/>
              </a:tabLst>
            </a:pPr>
            <a:r>
              <a:rPr dirty="0" smtClean="0" sz="2400" spc="-15">
                <a:solidFill>
                  <a:srgbClr val="2F2B20"/>
                </a:solidFill>
                <a:latin typeface="Calibri"/>
                <a:cs typeface="Calibri"/>
              </a:rPr>
              <a:t>Acce</a:t>
            </a:r>
            <a:r>
              <a:rPr dirty="0" smtClean="0" sz="2400" spc="-15">
                <a:solidFill>
                  <a:srgbClr val="2F2B20"/>
                </a:solidFill>
                <a:latin typeface="Calibri"/>
                <a:cs typeface="Calibri"/>
              </a:rPr>
              <a:t>s</a:t>
            </a:r>
            <a:r>
              <a:rPr dirty="0" smtClean="0" sz="2400" spc="0">
                <a:solidFill>
                  <a:srgbClr val="2F2B20"/>
                </a:solidFill>
                <a:latin typeface="Calibri"/>
                <a:cs typeface="Calibri"/>
              </a:rPr>
              <a:t>s</a:t>
            </a:r>
            <a:r>
              <a:rPr dirty="0" smtClean="0" sz="2400" spc="-30">
                <a:solidFill>
                  <a:srgbClr val="2F2B20"/>
                </a:solidFill>
                <a:latin typeface="Calibri"/>
                <a:cs typeface="Calibri"/>
              </a:rPr>
              <a:t> </a:t>
            </a:r>
            <a:r>
              <a:rPr dirty="0" smtClean="0" sz="2400" spc="-25">
                <a:solidFill>
                  <a:srgbClr val="2F2B20"/>
                </a:solidFill>
                <a:latin typeface="Calibri"/>
                <a:cs typeface="Calibri"/>
              </a:rPr>
              <a:t>t</a:t>
            </a:r>
            <a:r>
              <a:rPr dirty="0" smtClean="0" sz="2400" spc="0">
                <a:solidFill>
                  <a:srgbClr val="2F2B20"/>
                </a:solidFill>
                <a:latin typeface="Calibri"/>
                <a:cs typeface="Calibri"/>
              </a:rPr>
              <a:t>o</a:t>
            </a:r>
            <a:r>
              <a:rPr dirty="0" smtClean="0" sz="2400" spc="-10">
                <a:solidFill>
                  <a:srgbClr val="2F2B20"/>
                </a:solidFill>
                <a:latin typeface="Calibri"/>
                <a:cs typeface="Calibri"/>
              </a:rPr>
              <a:t> </a:t>
            </a:r>
            <a:r>
              <a:rPr dirty="0" smtClean="0" sz="2400" spc="0">
                <a:solidFill>
                  <a:srgbClr val="2F2B20"/>
                </a:solidFill>
                <a:latin typeface="Calibri"/>
                <a:cs typeface="Calibri"/>
              </a:rPr>
              <a:t>an</a:t>
            </a:r>
            <a:r>
              <a:rPr dirty="0" smtClean="0" sz="2400" spc="-5">
                <a:solidFill>
                  <a:srgbClr val="2F2B20"/>
                </a:solidFill>
                <a:latin typeface="Calibri"/>
                <a:cs typeface="Calibri"/>
              </a:rPr>
              <a:t> </a:t>
            </a:r>
            <a:r>
              <a:rPr dirty="0" smtClean="0" sz="2400" spc="0">
                <a:solidFill>
                  <a:srgbClr val="2F2B20"/>
                </a:solidFill>
                <a:latin typeface="Calibri"/>
                <a:cs typeface="Calibri"/>
              </a:rPr>
              <a:t>Alimak.</a:t>
            </a:r>
            <a:endParaRPr sz="2400">
              <a:latin typeface="Calibri"/>
              <a:cs typeface="Calibri"/>
            </a:endParaRPr>
          </a:p>
        </p:txBody>
      </p:sp>
      <p:sp>
        <p:nvSpPr>
          <p:cNvPr id="10" name="object 10"/>
          <p:cNvSpPr/>
          <p:nvPr/>
        </p:nvSpPr>
        <p:spPr>
          <a:xfrm>
            <a:off x="4421674" y="1602282"/>
            <a:ext cx="3809995" cy="3047999"/>
          </a:xfrm>
          <a:prstGeom prst="rect">
            <a:avLst/>
          </a:prstGeom>
          <a:blipFill>
            <a:blip r:embed="rId2" cstate="print"/>
            <a:stretch>
              <a:fillRect/>
            </a:stretch>
          </a:blipFill>
        </p:spPr>
        <p:txBody>
          <a:bodyPr wrap="square" lIns="0" tIns="0" rIns="0" bIns="0" rtlCol="0">
            <a:noAutofit/>
          </a:bodyPr>
          <a:lstStyle/>
          <a:p/>
        </p:txBody>
      </p:sp>
      <p:sp>
        <p:nvSpPr>
          <p:cNvPr id="11" name="object 11"/>
          <p:cNvSpPr txBox="1"/>
          <p:nvPr/>
        </p:nvSpPr>
        <p:spPr>
          <a:xfrm>
            <a:off x="8677202" y="5694679"/>
            <a:ext cx="257175" cy="298450"/>
          </a:xfrm>
          <a:prstGeom prst="rect">
            <a:avLst/>
          </a:prstGeom>
        </p:spPr>
        <p:txBody>
          <a:bodyPr wrap="square" lIns="0" tIns="0" rIns="0" bIns="0" rtlCol="0" vert="horz">
            <a:noAutofit/>
          </a:bodyPr>
          <a:lstStyle/>
          <a:p>
            <a:pPr marL="12700">
              <a:lnSpc>
                <a:spcPct val="100000"/>
              </a:lnSpc>
            </a:pPr>
            <a:r>
              <a:rPr dirty="0" smtClean="0" sz="1800" spc="-10">
                <a:solidFill>
                  <a:srgbClr val="FFFFFF"/>
                </a:solidFill>
                <a:latin typeface="Calibri"/>
                <a:cs typeface="Calibri"/>
              </a:rPr>
              <a:t>11</a:t>
            </a:r>
            <a:endParaRPr sz="1800">
              <a:latin typeface="Calibri"/>
              <a:cs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50240" y="1469135"/>
            <a:ext cx="894715" cy="393700"/>
          </a:xfrm>
          <a:prstGeom prst="rect">
            <a:avLst/>
          </a:prstGeom>
        </p:spPr>
        <p:txBody>
          <a:bodyPr wrap="square" lIns="0" tIns="0" rIns="0" bIns="0" rtlCol="0" vert="horz">
            <a:noAutofit/>
          </a:bodyPr>
          <a:lstStyle/>
          <a:p>
            <a:pPr marL="241300" indent="-228600">
              <a:lnSpc>
                <a:spcPct val="100000"/>
              </a:lnSpc>
              <a:buClr>
                <a:srgbClr val="A9A57C"/>
              </a:buClr>
              <a:buFont typeface="Arial"/>
              <a:buChar char="•"/>
              <a:tabLst>
                <a:tab pos="241300" algn="l"/>
              </a:tabLst>
            </a:pPr>
            <a:r>
              <a:rPr dirty="0" smtClean="0" sz="2400" spc="0">
                <a:solidFill>
                  <a:srgbClr val="2F2B20"/>
                </a:solidFill>
                <a:latin typeface="Calibri"/>
                <a:cs typeface="Calibri"/>
              </a:rPr>
              <a:t>Sh</a:t>
            </a:r>
            <a:r>
              <a:rPr dirty="0" smtClean="0" sz="2400" spc="-15">
                <a:solidFill>
                  <a:srgbClr val="2F2B20"/>
                </a:solidFill>
                <a:latin typeface="Calibri"/>
                <a:cs typeface="Calibri"/>
              </a:rPr>
              <a:t>a</a:t>
            </a:r>
            <a:r>
              <a:rPr dirty="0" smtClean="0" sz="2400" spc="0">
                <a:solidFill>
                  <a:srgbClr val="2F2B20"/>
                </a:solidFill>
                <a:latin typeface="Calibri"/>
                <a:cs typeface="Calibri"/>
              </a:rPr>
              <a:t>ft</a:t>
            </a:r>
            <a:endParaRPr sz="2400">
              <a:latin typeface="Calibri"/>
              <a:cs typeface="Calibri"/>
            </a:endParaRPr>
          </a:p>
        </p:txBody>
      </p:sp>
      <p:sp>
        <p:nvSpPr>
          <p:cNvPr id="3" name="object 3"/>
          <p:cNvSpPr txBox="1"/>
          <p:nvPr/>
        </p:nvSpPr>
        <p:spPr>
          <a:xfrm>
            <a:off x="1902967" y="1469135"/>
            <a:ext cx="2130425" cy="393700"/>
          </a:xfrm>
          <a:prstGeom prst="rect">
            <a:avLst/>
          </a:prstGeom>
        </p:spPr>
        <p:txBody>
          <a:bodyPr wrap="square" lIns="0" tIns="0" rIns="0" bIns="0" rtlCol="0" vert="horz">
            <a:noAutofit/>
          </a:bodyPr>
          <a:lstStyle/>
          <a:p>
            <a:pPr marL="12700">
              <a:lnSpc>
                <a:spcPct val="100000"/>
              </a:lnSpc>
              <a:tabLst>
                <a:tab pos="1275715" algn="l"/>
                <a:tab pos="1812289" algn="l"/>
              </a:tabLst>
            </a:pPr>
            <a:r>
              <a:rPr dirty="0" smtClean="0" sz="2400">
                <a:solidFill>
                  <a:srgbClr val="2F2B20"/>
                </a:solidFill>
                <a:latin typeface="Calibri"/>
                <a:cs typeface="Calibri"/>
              </a:rPr>
              <a:t>Si</a:t>
            </a:r>
            <a:r>
              <a:rPr dirty="0" smtClean="0" sz="2400" spc="-20">
                <a:solidFill>
                  <a:srgbClr val="2F2B20"/>
                </a:solidFill>
                <a:latin typeface="Calibri"/>
                <a:cs typeface="Calibri"/>
              </a:rPr>
              <a:t>n</a:t>
            </a:r>
            <a:r>
              <a:rPr dirty="0" smtClean="0" sz="2400" spc="-30">
                <a:solidFill>
                  <a:srgbClr val="2F2B20"/>
                </a:solidFill>
                <a:latin typeface="Calibri"/>
                <a:cs typeface="Calibri"/>
              </a:rPr>
              <a:t>k</a:t>
            </a:r>
            <a:r>
              <a:rPr dirty="0" smtClean="0" sz="2400" spc="0">
                <a:solidFill>
                  <a:srgbClr val="2F2B20"/>
                </a:solidFill>
                <a:latin typeface="Calibri"/>
                <a:cs typeface="Calibri"/>
              </a:rPr>
              <a:t>i</a:t>
            </a:r>
            <a:r>
              <a:rPr dirty="0" smtClean="0" sz="2400" spc="-5">
                <a:solidFill>
                  <a:srgbClr val="2F2B20"/>
                </a:solidFill>
                <a:latin typeface="Calibri"/>
                <a:cs typeface="Calibri"/>
              </a:rPr>
              <a:t>n</a:t>
            </a:r>
            <a:r>
              <a:rPr dirty="0" smtClean="0" sz="2400" spc="-15">
                <a:solidFill>
                  <a:srgbClr val="2F2B20"/>
                </a:solidFill>
                <a:latin typeface="Calibri"/>
                <a:cs typeface="Calibri"/>
              </a:rPr>
              <a:t>g</a:t>
            </a:r>
            <a:r>
              <a:rPr dirty="0" smtClean="0" sz="2400" spc="-15">
                <a:solidFill>
                  <a:srgbClr val="2F2B20"/>
                </a:solidFill>
                <a:latin typeface="Calibri"/>
                <a:cs typeface="Calibri"/>
              </a:rPr>
              <a:t>	</a:t>
            </a:r>
            <a:r>
              <a:rPr dirty="0" smtClean="0" sz="2400" spc="-15">
                <a:solidFill>
                  <a:srgbClr val="2F2B20"/>
                </a:solidFill>
                <a:latin typeface="Calibri"/>
                <a:cs typeface="Calibri"/>
              </a:rPr>
              <a:t>–	</a:t>
            </a:r>
            <a:r>
              <a:rPr dirty="0" smtClean="0" sz="2400" spc="-35">
                <a:solidFill>
                  <a:srgbClr val="2F2B20"/>
                </a:solidFill>
                <a:latin typeface="Calibri"/>
                <a:cs typeface="Calibri"/>
              </a:rPr>
              <a:t>50</a:t>
            </a:r>
            <a:endParaRPr sz="2400">
              <a:latin typeface="Calibri"/>
              <a:cs typeface="Calibri"/>
            </a:endParaRPr>
          </a:p>
        </p:txBody>
      </p:sp>
      <p:sp>
        <p:nvSpPr>
          <p:cNvPr id="4" name="object 4"/>
          <p:cNvSpPr txBox="1"/>
          <p:nvPr/>
        </p:nvSpPr>
        <p:spPr>
          <a:xfrm>
            <a:off x="650240" y="1725167"/>
            <a:ext cx="3012440" cy="3136900"/>
          </a:xfrm>
          <a:prstGeom prst="rect">
            <a:avLst/>
          </a:prstGeom>
        </p:spPr>
        <p:txBody>
          <a:bodyPr wrap="square" lIns="0" tIns="0" rIns="0" bIns="0" rtlCol="0" vert="horz">
            <a:noAutofit/>
          </a:bodyPr>
          <a:lstStyle/>
          <a:p>
            <a:pPr marL="241300">
              <a:lnSpc>
                <a:spcPct val="100000"/>
              </a:lnSpc>
            </a:pPr>
            <a:r>
              <a:rPr dirty="0" smtClean="0" sz="2400" spc="-125">
                <a:solidFill>
                  <a:srgbClr val="2F2B20"/>
                </a:solidFill>
                <a:latin typeface="Calibri"/>
                <a:cs typeface="Calibri"/>
              </a:rPr>
              <a:t>W</a:t>
            </a:r>
            <a:r>
              <a:rPr dirty="0" smtClean="0" sz="2400" spc="-20">
                <a:solidFill>
                  <a:srgbClr val="2F2B20"/>
                </a:solidFill>
                <a:latin typeface="Calibri"/>
                <a:cs typeface="Calibri"/>
              </a:rPr>
              <a:t>o</a:t>
            </a:r>
            <a:r>
              <a:rPr dirty="0" smtClean="0" sz="2400" spc="-10">
                <a:solidFill>
                  <a:srgbClr val="2F2B20"/>
                </a:solidFill>
                <a:latin typeface="Calibri"/>
                <a:cs typeface="Calibri"/>
              </a:rPr>
              <a:t>r</a:t>
            </a:r>
            <a:r>
              <a:rPr dirty="0" smtClean="0" sz="2400" spc="-90">
                <a:solidFill>
                  <a:srgbClr val="2F2B20"/>
                </a:solidFill>
                <a:latin typeface="Calibri"/>
                <a:cs typeface="Calibri"/>
              </a:rPr>
              <a:t>k</a:t>
            </a:r>
            <a:r>
              <a:rPr dirty="0" smtClean="0" sz="2400" spc="-10">
                <a:solidFill>
                  <a:srgbClr val="2F2B20"/>
                </a:solidFill>
                <a:latin typeface="Calibri"/>
                <a:cs typeface="Calibri"/>
              </a:rPr>
              <a:t>e</a:t>
            </a:r>
            <a:r>
              <a:rPr dirty="0" smtClean="0" sz="2400" spc="-45">
                <a:solidFill>
                  <a:srgbClr val="2F2B20"/>
                </a:solidFill>
                <a:latin typeface="Calibri"/>
                <a:cs typeface="Calibri"/>
              </a:rPr>
              <a:t>r</a:t>
            </a:r>
            <a:r>
              <a:rPr dirty="0" smtClean="0" sz="2400" spc="0">
                <a:solidFill>
                  <a:srgbClr val="2F2B20"/>
                </a:solidFill>
                <a:latin typeface="Calibri"/>
                <a:cs typeface="Calibri"/>
              </a:rPr>
              <a:t>s</a:t>
            </a:r>
            <a:r>
              <a:rPr dirty="0" smtClean="0" sz="2400" spc="-30">
                <a:solidFill>
                  <a:srgbClr val="2F2B20"/>
                </a:solidFill>
                <a:latin typeface="Calibri"/>
                <a:cs typeface="Calibri"/>
              </a:rPr>
              <a:t> </a:t>
            </a:r>
            <a:r>
              <a:rPr dirty="0" smtClean="0" sz="2400" spc="-225">
                <a:solidFill>
                  <a:srgbClr val="2F2B20"/>
                </a:solidFill>
                <a:latin typeface="Calibri"/>
                <a:cs typeface="Calibri"/>
              </a:rPr>
              <a:t>T</a:t>
            </a:r>
            <a:r>
              <a:rPr dirty="0" smtClean="0" sz="2400" spc="-10">
                <a:solidFill>
                  <a:srgbClr val="2F2B20"/>
                </a:solidFill>
                <a:latin typeface="Calibri"/>
                <a:cs typeface="Calibri"/>
              </a:rPr>
              <a:t>o</a:t>
            </a:r>
            <a:r>
              <a:rPr dirty="0" smtClean="0" sz="2400" spc="-35">
                <a:solidFill>
                  <a:srgbClr val="2F2B20"/>
                </a:solidFill>
                <a:latin typeface="Calibri"/>
                <a:cs typeface="Calibri"/>
              </a:rPr>
              <a:t>t</a:t>
            </a:r>
            <a:r>
              <a:rPr dirty="0" smtClean="0" sz="2400" spc="0">
                <a:solidFill>
                  <a:srgbClr val="2F2B20"/>
                </a:solidFill>
                <a:latin typeface="Calibri"/>
                <a:cs typeface="Calibri"/>
              </a:rPr>
              <a:t>al</a:t>
            </a:r>
            <a:endParaRPr sz="2400">
              <a:latin typeface="Calibri"/>
              <a:cs typeface="Calibri"/>
            </a:endParaRPr>
          </a:p>
          <a:p>
            <a:pPr>
              <a:lnSpc>
                <a:spcPts val="1000"/>
              </a:lnSpc>
            </a:pPr>
            <a:endParaRPr sz="1000"/>
          </a:p>
          <a:p>
            <a:pPr>
              <a:lnSpc>
                <a:spcPts val="1000"/>
              </a:lnSpc>
            </a:pPr>
            <a:endParaRPr sz="1000"/>
          </a:p>
          <a:p>
            <a:pPr>
              <a:lnSpc>
                <a:spcPts val="1100"/>
              </a:lnSpc>
              <a:spcBef>
                <a:spcPts val="67"/>
              </a:spcBef>
            </a:pPr>
            <a:endParaRPr sz="1100"/>
          </a:p>
          <a:p>
            <a:pPr marL="241300" marR="12700" indent="-228600">
              <a:lnSpc>
                <a:spcPct val="70000"/>
              </a:lnSpc>
              <a:buClr>
                <a:srgbClr val="A9A57C"/>
              </a:buClr>
              <a:buFont typeface="Arial"/>
              <a:buChar char="•"/>
              <a:tabLst>
                <a:tab pos="241300" algn="l"/>
              </a:tabLst>
            </a:pPr>
            <a:r>
              <a:rPr dirty="0" smtClean="0" sz="2400" spc="0">
                <a:solidFill>
                  <a:srgbClr val="2F2B20"/>
                </a:solidFill>
                <a:latin typeface="Calibri"/>
                <a:cs typeface="Calibri"/>
              </a:rPr>
              <a:t>Alimak</a:t>
            </a:r>
            <a:r>
              <a:rPr dirty="0" smtClean="0" sz="2400" spc="-30">
                <a:solidFill>
                  <a:srgbClr val="2F2B20"/>
                </a:solidFill>
                <a:latin typeface="Calibri"/>
                <a:cs typeface="Calibri"/>
              </a:rPr>
              <a:t> </a:t>
            </a:r>
            <a:r>
              <a:rPr dirty="0" smtClean="0" sz="2400" spc="-5">
                <a:solidFill>
                  <a:srgbClr val="2F2B20"/>
                </a:solidFill>
                <a:latin typeface="Calibri"/>
                <a:cs typeface="Calibri"/>
              </a:rPr>
              <a:t>O</a:t>
            </a:r>
            <a:r>
              <a:rPr dirty="0" smtClean="0" sz="2400" spc="-5">
                <a:solidFill>
                  <a:srgbClr val="2F2B20"/>
                </a:solidFill>
                <a:latin typeface="Calibri"/>
                <a:cs typeface="Calibri"/>
              </a:rPr>
              <a:t>p</a:t>
            </a:r>
            <a:r>
              <a:rPr dirty="0" smtClean="0" sz="2400" spc="-10">
                <a:solidFill>
                  <a:srgbClr val="2F2B20"/>
                </a:solidFill>
                <a:latin typeface="Calibri"/>
                <a:cs typeface="Calibri"/>
              </a:rPr>
              <a:t>e</a:t>
            </a:r>
            <a:r>
              <a:rPr dirty="0" smtClean="0" sz="2400" spc="-55">
                <a:solidFill>
                  <a:srgbClr val="2F2B20"/>
                </a:solidFill>
                <a:latin typeface="Calibri"/>
                <a:cs typeface="Calibri"/>
              </a:rPr>
              <a:t>r</a:t>
            </a:r>
            <a:r>
              <a:rPr dirty="0" smtClean="0" sz="2400" spc="-25">
                <a:solidFill>
                  <a:srgbClr val="2F2B20"/>
                </a:solidFill>
                <a:latin typeface="Calibri"/>
                <a:cs typeface="Calibri"/>
              </a:rPr>
              <a:t>a</a:t>
            </a:r>
            <a:r>
              <a:rPr dirty="0" smtClean="0" sz="2400" spc="-10">
                <a:solidFill>
                  <a:srgbClr val="2F2B20"/>
                </a:solidFill>
                <a:latin typeface="Calibri"/>
                <a:cs typeface="Calibri"/>
              </a:rPr>
              <a:t>t</a:t>
            </a:r>
            <a:r>
              <a:rPr dirty="0" smtClean="0" sz="2400" spc="-10">
                <a:solidFill>
                  <a:srgbClr val="2F2B20"/>
                </a:solidFill>
                <a:latin typeface="Calibri"/>
                <a:cs typeface="Calibri"/>
              </a:rPr>
              <a:t>i</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5">
                <a:solidFill>
                  <a:srgbClr val="2F2B20"/>
                </a:solidFill>
                <a:latin typeface="Calibri"/>
                <a:cs typeface="Calibri"/>
              </a:rPr>
              <a:t> </a:t>
            </a:r>
            <a:r>
              <a:rPr dirty="0" smtClean="0" sz="2400" spc="0">
                <a:solidFill>
                  <a:srgbClr val="2F2B20"/>
                </a:solidFill>
                <a:latin typeface="Calibri"/>
                <a:cs typeface="Calibri"/>
              </a:rPr>
              <a:t>– </a:t>
            </a:r>
            <a:r>
              <a:rPr dirty="0" smtClean="0" sz="2400" spc="-20">
                <a:solidFill>
                  <a:srgbClr val="2F2B20"/>
                </a:solidFill>
                <a:latin typeface="Calibri"/>
                <a:cs typeface="Calibri"/>
              </a:rPr>
              <a:t>10</a:t>
            </a:r>
            <a:r>
              <a:rPr dirty="0" smtClean="0" sz="2400" spc="-15">
                <a:solidFill>
                  <a:srgbClr val="2F2B20"/>
                </a:solidFill>
                <a:latin typeface="Calibri"/>
                <a:cs typeface="Calibri"/>
              </a:rPr>
              <a:t> </a:t>
            </a:r>
            <a:r>
              <a:rPr dirty="0" smtClean="0" sz="2400" spc="-45">
                <a:solidFill>
                  <a:srgbClr val="2F2B20"/>
                </a:solidFill>
                <a:latin typeface="Calibri"/>
                <a:cs typeface="Calibri"/>
              </a:rPr>
              <a:t>w</a:t>
            </a:r>
            <a:r>
              <a:rPr dirty="0" smtClean="0" sz="2400" spc="-10">
                <a:solidFill>
                  <a:srgbClr val="2F2B20"/>
                </a:solidFill>
                <a:latin typeface="Calibri"/>
                <a:cs typeface="Calibri"/>
              </a:rPr>
              <a:t>o</a:t>
            </a:r>
            <a:r>
              <a:rPr dirty="0" smtClean="0" sz="2400" spc="-10">
                <a:solidFill>
                  <a:srgbClr val="2F2B20"/>
                </a:solidFill>
                <a:latin typeface="Calibri"/>
                <a:cs typeface="Calibri"/>
              </a:rPr>
              <a:t>r</a:t>
            </a:r>
            <a:r>
              <a:rPr dirty="0" smtClean="0" sz="2400" spc="-90">
                <a:solidFill>
                  <a:srgbClr val="2F2B20"/>
                </a:solidFill>
                <a:latin typeface="Calibri"/>
                <a:cs typeface="Calibri"/>
              </a:rPr>
              <a:t>k</a:t>
            </a:r>
            <a:r>
              <a:rPr dirty="0" smtClean="0" sz="2400" spc="-10">
                <a:solidFill>
                  <a:srgbClr val="2F2B20"/>
                </a:solidFill>
                <a:latin typeface="Calibri"/>
                <a:cs typeface="Calibri"/>
              </a:rPr>
              <a:t>e</a:t>
            </a:r>
            <a:r>
              <a:rPr dirty="0" smtClean="0" sz="2400" spc="-45">
                <a:solidFill>
                  <a:srgbClr val="2F2B20"/>
                </a:solidFill>
                <a:latin typeface="Calibri"/>
                <a:cs typeface="Calibri"/>
              </a:rPr>
              <a:t>r</a:t>
            </a:r>
            <a:r>
              <a:rPr dirty="0" smtClean="0" sz="2400" spc="0">
                <a:solidFill>
                  <a:srgbClr val="2F2B20"/>
                </a:solidFill>
                <a:latin typeface="Calibri"/>
                <a:cs typeface="Calibri"/>
              </a:rPr>
              <a:t>s</a:t>
            </a:r>
            <a:endParaRPr sz="2400">
              <a:latin typeface="Calibri"/>
              <a:cs typeface="Calibri"/>
            </a:endParaRPr>
          </a:p>
          <a:p>
            <a:pPr>
              <a:lnSpc>
                <a:spcPts val="1000"/>
              </a:lnSpc>
              <a:buClr>
                <a:srgbClr val="A9A57C"/>
              </a:buClr>
              <a:buFont typeface="Arial"/>
              <a:buChar char="•"/>
            </a:pPr>
            <a:endParaRPr sz="1000"/>
          </a:p>
          <a:p>
            <a:pPr>
              <a:lnSpc>
                <a:spcPts val="1300"/>
              </a:lnSpc>
              <a:spcBef>
                <a:spcPts val="3"/>
              </a:spcBef>
              <a:buClr>
                <a:srgbClr val="A9A57C"/>
              </a:buClr>
              <a:buFont typeface="Arial"/>
              <a:buChar char="•"/>
            </a:pPr>
            <a:endParaRPr sz="1300"/>
          </a:p>
          <a:p>
            <a:pPr marL="241300" indent="-228600">
              <a:lnSpc>
                <a:spcPct val="100000"/>
              </a:lnSpc>
              <a:buClr>
                <a:srgbClr val="A9A57C"/>
              </a:buClr>
              <a:buFont typeface="Arial"/>
              <a:buChar char="•"/>
              <a:tabLst>
                <a:tab pos="241300" algn="l"/>
                <a:tab pos="2173605" algn="l"/>
              </a:tabLst>
            </a:pPr>
            <a:r>
              <a:rPr dirty="0" smtClean="0" sz="2400" spc="0">
                <a:solidFill>
                  <a:srgbClr val="2F2B20"/>
                </a:solidFill>
                <a:latin typeface="Calibri"/>
                <a:cs typeface="Calibri"/>
              </a:rPr>
              <a:t>Si</a:t>
            </a:r>
            <a:r>
              <a:rPr dirty="0" smtClean="0" sz="2400" spc="-5">
                <a:solidFill>
                  <a:srgbClr val="2F2B20"/>
                </a:solidFill>
                <a:latin typeface="Calibri"/>
                <a:cs typeface="Calibri"/>
              </a:rPr>
              <a:t>n</a:t>
            </a:r>
            <a:r>
              <a:rPr dirty="0" smtClean="0" sz="2400" spc="-20">
                <a:solidFill>
                  <a:srgbClr val="2F2B20"/>
                </a:solidFill>
                <a:latin typeface="Calibri"/>
                <a:cs typeface="Calibri"/>
              </a:rPr>
              <a:t>g</a:t>
            </a:r>
            <a:r>
              <a:rPr dirty="0" smtClean="0" sz="2400" spc="0">
                <a:solidFill>
                  <a:srgbClr val="2F2B20"/>
                </a:solidFill>
                <a:latin typeface="Calibri"/>
                <a:cs typeface="Calibri"/>
              </a:rPr>
              <a:t>le</a:t>
            </a:r>
            <a:r>
              <a:rPr dirty="0" smtClean="0" sz="2400" spc="-10">
                <a:solidFill>
                  <a:srgbClr val="2F2B20"/>
                </a:solidFill>
                <a:latin typeface="Calibri"/>
                <a:cs typeface="Calibri"/>
              </a:rPr>
              <a:t> </a:t>
            </a:r>
            <a:r>
              <a:rPr dirty="0" smtClean="0" sz="2400" spc="-5">
                <a:solidFill>
                  <a:srgbClr val="2F2B20"/>
                </a:solidFill>
                <a:latin typeface="Calibri"/>
                <a:cs typeface="Calibri"/>
              </a:rPr>
              <a:t>h</a:t>
            </a:r>
            <a:r>
              <a:rPr dirty="0" smtClean="0" sz="2400" spc="-10">
                <a:solidFill>
                  <a:srgbClr val="2F2B20"/>
                </a:solidFill>
                <a:latin typeface="Calibri"/>
                <a:cs typeface="Calibri"/>
              </a:rPr>
              <a:t>e</a:t>
            </a:r>
            <a:r>
              <a:rPr dirty="0" smtClean="0" sz="2400" spc="0">
                <a:solidFill>
                  <a:srgbClr val="2F2B20"/>
                </a:solidFill>
                <a:latin typeface="Calibri"/>
                <a:cs typeface="Calibri"/>
              </a:rPr>
              <a:t>a</a:t>
            </a:r>
            <a:r>
              <a:rPr dirty="0" smtClean="0" sz="2400" spc="-5">
                <a:solidFill>
                  <a:srgbClr val="2F2B20"/>
                </a:solidFill>
                <a:latin typeface="Calibri"/>
                <a:cs typeface="Calibri"/>
              </a:rPr>
              <a:t>d</a:t>
            </a:r>
            <a:r>
              <a:rPr dirty="0" smtClean="0" sz="2400" spc="0">
                <a:solidFill>
                  <a:srgbClr val="2F2B20"/>
                </a:solidFill>
                <a:latin typeface="Calibri"/>
                <a:cs typeface="Calibri"/>
              </a:rPr>
              <a:t>i</a:t>
            </a:r>
            <a:r>
              <a:rPr dirty="0" smtClean="0" sz="2400" spc="-5">
                <a:solidFill>
                  <a:srgbClr val="2F2B20"/>
                </a:solidFill>
                <a:latin typeface="Calibri"/>
                <a:cs typeface="Calibri"/>
              </a:rPr>
              <a:t>n</a:t>
            </a:r>
            <a:r>
              <a:rPr dirty="0" smtClean="0" sz="2400" spc="-15">
                <a:solidFill>
                  <a:srgbClr val="2F2B20"/>
                </a:solidFill>
                <a:latin typeface="Calibri"/>
                <a:cs typeface="Calibri"/>
              </a:rPr>
              <a:t>g</a:t>
            </a:r>
            <a:r>
              <a:rPr dirty="0" smtClean="0" sz="2400" spc="-15">
                <a:solidFill>
                  <a:srgbClr val="2F2B20"/>
                </a:solidFill>
                <a:latin typeface="Calibri"/>
                <a:cs typeface="Calibri"/>
              </a:rPr>
              <a:t>	</a:t>
            </a:r>
            <a:r>
              <a:rPr dirty="0" smtClean="0" sz="2400" spc="-15">
                <a:solidFill>
                  <a:srgbClr val="2F2B20"/>
                </a:solidFill>
                <a:latin typeface="Calibri"/>
                <a:cs typeface="Calibri"/>
              </a:rPr>
              <a:t>adits</a:t>
            </a:r>
            <a:endParaRPr sz="2400">
              <a:latin typeface="Calibri"/>
              <a:cs typeface="Calibri"/>
            </a:endParaRPr>
          </a:p>
          <a:p>
            <a:pPr>
              <a:lnSpc>
                <a:spcPts val="1000"/>
              </a:lnSpc>
              <a:buClr>
                <a:srgbClr val="A9A57C"/>
              </a:buClr>
              <a:buFont typeface="Arial"/>
              <a:buChar char="•"/>
            </a:pPr>
            <a:endParaRPr sz="1000"/>
          </a:p>
          <a:p>
            <a:pPr>
              <a:lnSpc>
                <a:spcPts val="1000"/>
              </a:lnSpc>
              <a:buClr>
                <a:srgbClr val="A9A57C"/>
              </a:buClr>
              <a:buFont typeface="Arial"/>
              <a:buChar char="•"/>
            </a:pPr>
            <a:endParaRPr sz="1000"/>
          </a:p>
          <a:p>
            <a:pPr>
              <a:lnSpc>
                <a:spcPts val="1100"/>
              </a:lnSpc>
              <a:spcBef>
                <a:spcPts val="68"/>
              </a:spcBef>
              <a:buClr>
                <a:srgbClr val="A9A57C"/>
              </a:buClr>
              <a:buFont typeface="Arial"/>
              <a:buChar char="•"/>
            </a:pPr>
            <a:endParaRPr sz="1100"/>
          </a:p>
          <a:p>
            <a:pPr marL="241300" marR="242570" indent="-228600">
              <a:lnSpc>
                <a:spcPct val="70000"/>
              </a:lnSpc>
              <a:buClr>
                <a:srgbClr val="A9A57C"/>
              </a:buClr>
              <a:buFont typeface="Arial"/>
              <a:buChar char="•"/>
              <a:tabLst>
                <a:tab pos="241300" algn="l"/>
              </a:tabLst>
            </a:pPr>
            <a:r>
              <a:rPr dirty="0" smtClean="0" sz="2400" spc="0">
                <a:solidFill>
                  <a:srgbClr val="2F2B20"/>
                </a:solidFill>
                <a:latin typeface="Calibri"/>
                <a:cs typeface="Calibri"/>
              </a:rPr>
              <a:t>C</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30">
                <a:solidFill>
                  <a:srgbClr val="2F2B20"/>
                </a:solidFill>
                <a:latin typeface="Calibri"/>
                <a:cs typeface="Calibri"/>
              </a:rPr>
              <a:t>s</a:t>
            </a:r>
            <a:r>
              <a:rPr dirty="0" smtClean="0" sz="2400" spc="-10">
                <a:solidFill>
                  <a:srgbClr val="2F2B20"/>
                </a:solidFill>
                <a:latin typeface="Calibri"/>
                <a:cs typeface="Calibri"/>
              </a:rPr>
              <a:t>tr</a:t>
            </a:r>
            <a:r>
              <a:rPr dirty="0" smtClean="0" sz="2400" spc="-10">
                <a:solidFill>
                  <a:srgbClr val="2F2B20"/>
                </a:solidFill>
                <a:latin typeface="Calibri"/>
                <a:cs typeface="Calibri"/>
              </a:rPr>
              <a:t>ucti</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30">
                <a:solidFill>
                  <a:srgbClr val="2F2B20"/>
                </a:solidFill>
                <a:latin typeface="Calibri"/>
                <a:cs typeface="Calibri"/>
              </a:rPr>
              <a:t> </a:t>
            </a:r>
            <a:r>
              <a:rPr dirty="0" smtClean="0" sz="2400" spc="-15">
                <a:solidFill>
                  <a:srgbClr val="2F2B20"/>
                </a:solidFill>
                <a:latin typeface="Calibri"/>
                <a:cs typeface="Calibri"/>
              </a:rPr>
              <a:t>D</a:t>
            </a:r>
            <a:r>
              <a:rPr dirty="0" smtClean="0" sz="2400" spc="-10">
                <a:solidFill>
                  <a:srgbClr val="2F2B20"/>
                </a:solidFill>
                <a:latin typeface="Calibri"/>
                <a:cs typeface="Calibri"/>
              </a:rPr>
              <a:t>e</a:t>
            </a:r>
            <a:r>
              <a:rPr dirty="0" smtClean="0" sz="2400" spc="0">
                <a:solidFill>
                  <a:srgbClr val="2F2B20"/>
                </a:solidFill>
                <a:latin typeface="Calibri"/>
                <a:cs typeface="Calibri"/>
              </a:rPr>
              <a:t>-</a:t>
            </a:r>
            <a:r>
              <a:rPr dirty="0" smtClean="0" sz="2400" spc="0">
                <a:solidFill>
                  <a:srgbClr val="2F2B20"/>
                </a:solidFill>
                <a:latin typeface="Calibri"/>
                <a:cs typeface="Calibri"/>
              </a:rPr>
              <a:t> </a:t>
            </a:r>
            <a:r>
              <a:rPr dirty="0" smtClean="0" sz="2400" spc="-45">
                <a:solidFill>
                  <a:srgbClr val="2F2B20"/>
                </a:solidFill>
                <a:latin typeface="Calibri"/>
                <a:cs typeface="Calibri"/>
              </a:rPr>
              <a:t>w</a:t>
            </a:r>
            <a:r>
              <a:rPr dirty="0" smtClean="0" sz="2400" spc="-25">
                <a:solidFill>
                  <a:srgbClr val="2F2B20"/>
                </a:solidFill>
                <a:latin typeface="Calibri"/>
                <a:cs typeface="Calibri"/>
              </a:rPr>
              <a:t>a</a:t>
            </a:r>
            <a:r>
              <a:rPr dirty="0" smtClean="0" sz="2400" spc="-35">
                <a:solidFill>
                  <a:srgbClr val="2F2B20"/>
                </a:solidFill>
                <a:latin typeface="Calibri"/>
                <a:cs typeface="Calibri"/>
              </a:rPr>
              <a:t>t</a:t>
            </a:r>
            <a:r>
              <a:rPr dirty="0" smtClean="0" sz="2400" spc="-10">
                <a:solidFill>
                  <a:srgbClr val="2F2B20"/>
                </a:solidFill>
                <a:latin typeface="Calibri"/>
                <a:cs typeface="Calibri"/>
              </a:rPr>
              <a:t>e</a:t>
            </a:r>
            <a:r>
              <a:rPr dirty="0" smtClean="0" sz="2400" spc="-10">
                <a:solidFill>
                  <a:srgbClr val="2F2B20"/>
                </a:solidFill>
                <a:latin typeface="Calibri"/>
                <a:cs typeface="Calibri"/>
              </a:rPr>
              <a:t>r</a:t>
            </a:r>
            <a:r>
              <a:rPr dirty="0" smtClean="0" sz="2400" spc="-10">
                <a:solidFill>
                  <a:srgbClr val="2F2B20"/>
                </a:solidFill>
                <a:latin typeface="Calibri"/>
                <a:cs typeface="Calibri"/>
              </a:rPr>
              <a:t>i</a:t>
            </a:r>
            <a:r>
              <a:rPr dirty="0" smtClean="0" sz="2400" spc="-5">
                <a:solidFill>
                  <a:srgbClr val="2F2B20"/>
                </a:solidFill>
                <a:latin typeface="Calibri"/>
                <a:cs typeface="Calibri"/>
              </a:rPr>
              <a:t>n</a:t>
            </a:r>
            <a:r>
              <a:rPr dirty="0" smtClean="0" sz="2400" spc="-15">
                <a:solidFill>
                  <a:srgbClr val="2F2B20"/>
                </a:solidFill>
                <a:latin typeface="Calibri"/>
                <a:cs typeface="Calibri"/>
              </a:rPr>
              <a:t>g</a:t>
            </a:r>
            <a:r>
              <a:rPr dirty="0" smtClean="0" sz="2400" spc="-30">
                <a:solidFill>
                  <a:srgbClr val="2F2B20"/>
                </a:solidFill>
                <a:latin typeface="Calibri"/>
                <a:cs typeface="Calibri"/>
              </a:rPr>
              <a:t> </a:t>
            </a:r>
            <a:r>
              <a:rPr dirty="0" smtClean="0" sz="2400" spc="-5">
                <a:solidFill>
                  <a:srgbClr val="2F2B20"/>
                </a:solidFill>
                <a:latin typeface="Calibri"/>
                <a:cs typeface="Calibri"/>
              </a:rPr>
              <a:t>p</a:t>
            </a:r>
            <a:r>
              <a:rPr dirty="0" smtClean="0" sz="2400" spc="-45">
                <a:solidFill>
                  <a:srgbClr val="2F2B20"/>
                </a:solidFill>
                <a:latin typeface="Calibri"/>
                <a:cs typeface="Calibri"/>
              </a:rPr>
              <a:t>r</a:t>
            </a:r>
            <a:r>
              <a:rPr dirty="0" smtClean="0" sz="2400" spc="-5">
                <a:solidFill>
                  <a:srgbClr val="2F2B20"/>
                </a:solidFill>
                <a:latin typeface="Calibri"/>
                <a:cs typeface="Calibri"/>
              </a:rPr>
              <a:t>o</a:t>
            </a:r>
            <a:r>
              <a:rPr dirty="0" smtClean="0" sz="2400" spc="0">
                <a:solidFill>
                  <a:srgbClr val="2F2B20"/>
                </a:solidFill>
                <a:latin typeface="Calibri"/>
                <a:cs typeface="Calibri"/>
              </a:rPr>
              <a:t>j</a:t>
            </a:r>
            <a:r>
              <a:rPr dirty="0" smtClean="0" sz="2400" spc="-10">
                <a:solidFill>
                  <a:srgbClr val="2F2B20"/>
                </a:solidFill>
                <a:latin typeface="Calibri"/>
                <a:cs typeface="Calibri"/>
              </a:rPr>
              <a:t>e</a:t>
            </a:r>
            <a:r>
              <a:rPr dirty="0" smtClean="0" sz="2400" spc="-5">
                <a:solidFill>
                  <a:srgbClr val="2F2B20"/>
                </a:solidFill>
                <a:latin typeface="Calibri"/>
                <a:cs typeface="Calibri"/>
              </a:rPr>
              <a:t>c</a:t>
            </a:r>
            <a:r>
              <a:rPr dirty="0" smtClean="0" sz="2400" spc="-10">
                <a:solidFill>
                  <a:srgbClr val="2F2B20"/>
                </a:solidFill>
                <a:latin typeface="Calibri"/>
                <a:cs typeface="Calibri"/>
              </a:rPr>
              <a:t>t</a:t>
            </a:r>
            <a:r>
              <a:rPr dirty="0" smtClean="0" sz="2400" spc="-10">
                <a:solidFill>
                  <a:srgbClr val="2F2B20"/>
                </a:solidFill>
                <a:latin typeface="Calibri"/>
                <a:cs typeface="Calibri"/>
              </a:rPr>
              <a:t>s</a:t>
            </a:r>
            <a:r>
              <a:rPr dirty="0" smtClean="0" sz="2400" spc="-20">
                <a:solidFill>
                  <a:srgbClr val="2F2B20"/>
                </a:solidFill>
                <a:latin typeface="Calibri"/>
                <a:cs typeface="Calibri"/>
              </a:rPr>
              <a:t> </a:t>
            </a:r>
            <a:r>
              <a:rPr dirty="0" smtClean="0" sz="2400" spc="-20">
                <a:solidFill>
                  <a:srgbClr val="2F2B20"/>
                </a:solidFill>
                <a:latin typeface="Calibri"/>
                <a:cs typeface="Calibri"/>
              </a:rPr>
              <a:t>10</a:t>
            </a:r>
            <a:r>
              <a:rPr dirty="0" smtClean="0" sz="2400" spc="-15">
                <a:solidFill>
                  <a:srgbClr val="2F2B20"/>
                </a:solidFill>
                <a:latin typeface="Calibri"/>
                <a:cs typeface="Calibri"/>
              </a:rPr>
              <a:t> </a:t>
            </a:r>
            <a:r>
              <a:rPr dirty="0" smtClean="0" sz="2400" spc="-45">
                <a:solidFill>
                  <a:srgbClr val="2F2B20"/>
                </a:solidFill>
                <a:latin typeface="Calibri"/>
                <a:cs typeface="Calibri"/>
              </a:rPr>
              <a:t>w</a:t>
            </a:r>
            <a:r>
              <a:rPr dirty="0" smtClean="0" sz="2400" spc="-10">
                <a:solidFill>
                  <a:srgbClr val="2F2B20"/>
                </a:solidFill>
                <a:latin typeface="Calibri"/>
                <a:cs typeface="Calibri"/>
              </a:rPr>
              <a:t>o</a:t>
            </a:r>
            <a:r>
              <a:rPr dirty="0" smtClean="0" sz="2400" spc="-10">
                <a:solidFill>
                  <a:srgbClr val="2F2B20"/>
                </a:solidFill>
                <a:latin typeface="Calibri"/>
                <a:cs typeface="Calibri"/>
              </a:rPr>
              <a:t>r</a:t>
            </a:r>
            <a:r>
              <a:rPr dirty="0" smtClean="0" sz="2400" spc="-90">
                <a:solidFill>
                  <a:srgbClr val="2F2B20"/>
                </a:solidFill>
                <a:latin typeface="Calibri"/>
                <a:cs typeface="Calibri"/>
              </a:rPr>
              <a:t>k</a:t>
            </a:r>
            <a:r>
              <a:rPr dirty="0" smtClean="0" sz="2400" spc="-10">
                <a:solidFill>
                  <a:srgbClr val="2F2B20"/>
                </a:solidFill>
                <a:latin typeface="Calibri"/>
                <a:cs typeface="Calibri"/>
              </a:rPr>
              <a:t>e</a:t>
            </a:r>
            <a:r>
              <a:rPr dirty="0" smtClean="0" sz="2400" spc="-45">
                <a:solidFill>
                  <a:srgbClr val="2F2B20"/>
                </a:solidFill>
                <a:latin typeface="Calibri"/>
                <a:cs typeface="Calibri"/>
              </a:rPr>
              <a:t>r</a:t>
            </a:r>
            <a:r>
              <a:rPr dirty="0" smtClean="0" sz="2400" spc="0">
                <a:solidFill>
                  <a:srgbClr val="2F2B20"/>
                </a:solidFill>
                <a:latin typeface="Calibri"/>
                <a:cs typeface="Calibri"/>
              </a:rPr>
              <a:t>s</a:t>
            </a:r>
            <a:endParaRPr sz="2400">
              <a:latin typeface="Calibri"/>
              <a:cs typeface="Calibri"/>
            </a:endParaRPr>
          </a:p>
        </p:txBody>
      </p:sp>
      <p:sp>
        <p:nvSpPr>
          <p:cNvPr id="5" name="object 5"/>
          <p:cNvSpPr txBox="1"/>
          <p:nvPr/>
        </p:nvSpPr>
        <p:spPr>
          <a:xfrm>
            <a:off x="650240" y="5236464"/>
            <a:ext cx="3362960" cy="796290"/>
          </a:xfrm>
          <a:prstGeom prst="rect">
            <a:avLst/>
          </a:prstGeom>
        </p:spPr>
        <p:txBody>
          <a:bodyPr wrap="square" lIns="0" tIns="0" rIns="0" bIns="0" rtlCol="0" vert="horz">
            <a:noAutofit/>
          </a:bodyPr>
          <a:lstStyle/>
          <a:p>
            <a:pPr marL="241300" marR="12700" indent="-228600">
              <a:lnSpc>
                <a:spcPct val="70000"/>
              </a:lnSpc>
              <a:buClr>
                <a:srgbClr val="A9A57C"/>
              </a:buClr>
              <a:buFont typeface="Arial"/>
              <a:buChar char="•"/>
              <a:tabLst>
                <a:tab pos="241300" algn="l"/>
              </a:tabLst>
            </a:pPr>
            <a:r>
              <a:rPr dirty="0" smtClean="0" sz="2400" spc="-5">
                <a:solidFill>
                  <a:srgbClr val="2F2B20"/>
                </a:solidFill>
                <a:latin typeface="Calibri"/>
                <a:cs typeface="Calibri"/>
              </a:rPr>
              <a:t>O</a:t>
            </a:r>
            <a:r>
              <a:rPr dirty="0" smtClean="0" sz="2400" spc="-15">
                <a:solidFill>
                  <a:srgbClr val="2F2B20"/>
                </a:solidFill>
                <a:latin typeface="Calibri"/>
                <a:cs typeface="Calibri"/>
              </a:rPr>
              <a:t>p</a:t>
            </a:r>
            <a:r>
              <a:rPr dirty="0" smtClean="0" sz="2400" spc="-10">
                <a:solidFill>
                  <a:srgbClr val="2F2B20"/>
                </a:solidFill>
                <a:latin typeface="Calibri"/>
                <a:cs typeface="Calibri"/>
              </a:rPr>
              <a:t>e</a:t>
            </a:r>
            <a:r>
              <a:rPr dirty="0" smtClean="0" sz="2400" spc="0">
                <a:solidFill>
                  <a:srgbClr val="2F2B20"/>
                </a:solidFill>
                <a:latin typeface="Calibri"/>
                <a:cs typeface="Calibri"/>
              </a:rPr>
              <a:t>n</a:t>
            </a:r>
            <a:r>
              <a:rPr dirty="0" smtClean="0" sz="2400" spc="-5">
                <a:solidFill>
                  <a:srgbClr val="2F2B20"/>
                </a:solidFill>
                <a:latin typeface="Calibri"/>
                <a:cs typeface="Calibri"/>
              </a:rPr>
              <a:t> </a:t>
            </a:r>
            <a:r>
              <a:rPr dirty="0" smtClean="0" sz="2400" spc="-20">
                <a:solidFill>
                  <a:srgbClr val="2F2B20"/>
                </a:solidFill>
                <a:latin typeface="Calibri"/>
                <a:cs typeface="Calibri"/>
              </a:rPr>
              <a:t>P</a:t>
            </a:r>
            <a:r>
              <a:rPr dirty="0" smtClean="0" sz="2400" spc="0">
                <a:solidFill>
                  <a:srgbClr val="2F2B20"/>
                </a:solidFill>
                <a:latin typeface="Calibri"/>
                <a:cs typeface="Calibri"/>
              </a:rPr>
              <a:t>i</a:t>
            </a:r>
            <a:r>
              <a:rPr dirty="0" smtClean="0" sz="2400" spc="-10">
                <a:solidFill>
                  <a:srgbClr val="2F2B20"/>
                </a:solidFill>
                <a:latin typeface="Calibri"/>
                <a:cs typeface="Calibri"/>
              </a:rPr>
              <a:t>t</a:t>
            </a:r>
            <a:r>
              <a:rPr dirty="0" smtClean="0" sz="2400" spc="-5">
                <a:solidFill>
                  <a:srgbClr val="2F2B20"/>
                </a:solidFill>
                <a:latin typeface="Calibri"/>
                <a:cs typeface="Calibri"/>
              </a:rPr>
              <a:t> </a:t>
            </a:r>
            <a:r>
              <a:rPr dirty="0" smtClean="0" sz="2400" spc="-5">
                <a:solidFill>
                  <a:srgbClr val="2F2B20"/>
                </a:solidFill>
                <a:latin typeface="Calibri"/>
                <a:cs typeface="Calibri"/>
              </a:rPr>
              <a:t>O</a:t>
            </a:r>
            <a:r>
              <a:rPr dirty="0" smtClean="0" sz="2400" spc="-15">
                <a:solidFill>
                  <a:srgbClr val="2F2B20"/>
                </a:solidFill>
                <a:latin typeface="Calibri"/>
                <a:cs typeface="Calibri"/>
              </a:rPr>
              <a:t>p</a:t>
            </a:r>
            <a:r>
              <a:rPr dirty="0" smtClean="0" sz="2400" spc="-10">
                <a:solidFill>
                  <a:srgbClr val="2F2B20"/>
                </a:solidFill>
                <a:latin typeface="Calibri"/>
                <a:cs typeface="Calibri"/>
              </a:rPr>
              <a:t>e</a:t>
            </a:r>
            <a:r>
              <a:rPr dirty="0" smtClean="0" sz="2400" spc="-55">
                <a:solidFill>
                  <a:srgbClr val="2F2B20"/>
                </a:solidFill>
                <a:latin typeface="Calibri"/>
                <a:cs typeface="Calibri"/>
              </a:rPr>
              <a:t>r</a:t>
            </a:r>
            <a:r>
              <a:rPr dirty="0" smtClean="0" sz="2400" spc="-25">
                <a:solidFill>
                  <a:srgbClr val="2F2B20"/>
                </a:solidFill>
                <a:latin typeface="Calibri"/>
                <a:cs typeface="Calibri"/>
              </a:rPr>
              <a:t>a</a:t>
            </a:r>
            <a:r>
              <a:rPr dirty="0" smtClean="0" sz="2400" spc="0">
                <a:solidFill>
                  <a:srgbClr val="2F2B20"/>
                </a:solidFill>
                <a:latin typeface="Calibri"/>
                <a:cs typeface="Calibri"/>
              </a:rPr>
              <a:t>ti</a:t>
            </a:r>
            <a:r>
              <a:rPr dirty="0" smtClean="0" sz="2400" spc="-10">
                <a:solidFill>
                  <a:srgbClr val="2F2B20"/>
                </a:solidFill>
                <a:latin typeface="Calibri"/>
                <a:cs typeface="Calibri"/>
              </a:rPr>
              <a:t>o</a:t>
            </a:r>
            <a:r>
              <a:rPr dirty="0" smtClean="0" sz="2400" spc="-10">
                <a:solidFill>
                  <a:srgbClr val="2F2B20"/>
                </a:solidFill>
                <a:latin typeface="Calibri"/>
                <a:cs typeface="Calibri"/>
              </a:rPr>
              <a:t>n,</a:t>
            </a:r>
            <a:r>
              <a:rPr dirty="0" smtClean="0" sz="2400" spc="-5">
                <a:solidFill>
                  <a:srgbClr val="2F2B20"/>
                </a:solidFill>
                <a:latin typeface="Calibri"/>
                <a:cs typeface="Calibri"/>
              </a:rPr>
              <a:t> </a:t>
            </a:r>
            <a:r>
              <a:rPr dirty="0" smtClean="0" sz="2400" spc="-35">
                <a:solidFill>
                  <a:srgbClr val="2F2B20"/>
                </a:solidFill>
                <a:latin typeface="Calibri"/>
                <a:cs typeface="Calibri"/>
              </a:rPr>
              <a:t>t</a:t>
            </a:r>
            <a:r>
              <a:rPr dirty="0" smtClean="0" sz="2400" spc="-10">
                <a:solidFill>
                  <a:srgbClr val="2F2B20"/>
                </a:solidFill>
                <a:latin typeface="Calibri"/>
                <a:cs typeface="Calibri"/>
              </a:rPr>
              <a:t>o</a:t>
            </a:r>
            <a:r>
              <a:rPr dirty="0" smtClean="0" sz="2400" spc="-35">
                <a:solidFill>
                  <a:srgbClr val="2F2B20"/>
                </a:solidFill>
                <a:latin typeface="Calibri"/>
                <a:cs typeface="Calibri"/>
              </a:rPr>
              <a:t>t</a:t>
            </a:r>
            <a:r>
              <a:rPr dirty="0" smtClean="0" sz="2400" spc="0">
                <a:solidFill>
                  <a:srgbClr val="2F2B20"/>
                </a:solidFill>
                <a:latin typeface="Calibri"/>
                <a:cs typeface="Calibri"/>
              </a:rPr>
              <a:t>al</a:t>
            </a:r>
            <a:r>
              <a:rPr dirty="0" smtClean="0" sz="2400" spc="0">
                <a:solidFill>
                  <a:srgbClr val="2F2B20"/>
                </a:solidFill>
                <a:latin typeface="Calibri"/>
                <a:cs typeface="Calibri"/>
              </a:rPr>
              <a:t> </a:t>
            </a:r>
            <a:r>
              <a:rPr dirty="0" smtClean="0" sz="2400" spc="-45">
                <a:solidFill>
                  <a:srgbClr val="2F2B20"/>
                </a:solidFill>
                <a:latin typeface="Calibri"/>
                <a:cs typeface="Calibri"/>
              </a:rPr>
              <a:t>w</a:t>
            </a:r>
            <a:r>
              <a:rPr dirty="0" smtClean="0" sz="2400" spc="-10">
                <a:solidFill>
                  <a:srgbClr val="2F2B20"/>
                </a:solidFill>
                <a:latin typeface="Calibri"/>
                <a:cs typeface="Calibri"/>
              </a:rPr>
              <a:t>o</a:t>
            </a:r>
            <a:r>
              <a:rPr dirty="0" smtClean="0" sz="2400" spc="-10">
                <a:solidFill>
                  <a:srgbClr val="2F2B20"/>
                </a:solidFill>
                <a:latin typeface="Calibri"/>
                <a:cs typeface="Calibri"/>
              </a:rPr>
              <a:t>rk</a:t>
            </a:r>
            <a:r>
              <a:rPr dirty="0" smtClean="0" sz="2400" spc="-60">
                <a:solidFill>
                  <a:srgbClr val="2F2B20"/>
                </a:solidFill>
                <a:latin typeface="Calibri"/>
                <a:cs typeface="Calibri"/>
              </a:rPr>
              <a:t>f</a:t>
            </a:r>
            <a:r>
              <a:rPr dirty="0" smtClean="0" sz="2400" spc="-10">
                <a:solidFill>
                  <a:srgbClr val="2F2B20"/>
                </a:solidFill>
                <a:latin typeface="Calibri"/>
                <a:cs typeface="Calibri"/>
              </a:rPr>
              <a:t>o</a:t>
            </a:r>
            <a:r>
              <a:rPr dirty="0" smtClean="0" sz="2400" spc="-45">
                <a:solidFill>
                  <a:srgbClr val="2F2B20"/>
                </a:solidFill>
                <a:latin typeface="Calibri"/>
                <a:cs typeface="Calibri"/>
              </a:rPr>
              <a:t>r</a:t>
            </a:r>
            <a:r>
              <a:rPr dirty="0" smtClean="0" sz="2400" spc="-5">
                <a:solidFill>
                  <a:srgbClr val="2F2B20"/>
                </a:solidFill>
                <a:latin typeface="Calibri"/>
                <a:cs typeface="Calibri"/>
              </a:rPr>
              <a:t>c</a:t>
            </a:r>
            <a:r>
              <a:rPr dirty="0" smtClean="0" sz="2400" spc="-15">
                <a:solidFill>
                  <a:srgbClr val="2F2B20"/>
                </a:solidFill>
                <a:latin typeface="Calibri"/>
                <a:cs typeface="Calibri"/>
              </a:rPr>
              <a:t>e</a:t>
            </a:r>
            <a:r>
              <a:rPr dirty="0" smtClean="0" sz="2400" spc="-10">
                <a:solidFill>
                  <a:srgbClr val="2F2B20"/>
                </a:solidFill>
                <a:latin typeface="Calibri"/>
                <a:cs typeface="Calibri"/>
              </a:rPr>
              <a:t> </a:t>
            </a:r>
            <a:r>
              <a:rPr dirty="0" smtClean="0" sz="2400" spc="0">
                <a:solidFill>
                  <a:srgbClr val="2F2B20"/>
                </a:solidFill>
                <a:latin typeface="Calibri"/>
                <a:cs typeface="Calibri"/>
              </a:rPr>
              <a:t>includ</a:t>
            </a:r>
            <a:r>
              <a:rPr dirty="0" smtClean="0" sz="2400" spc="-5">
                <a:solidFill>
                  <a:srgbClr val="2F2B20"/>
                </a:solidFill>
                <a:latin typeface="Calibri"/>
                <a:cs typeface="Calibri"/>
              </a:rPr>
              <a:t>i</a:t>
            </a:r>
            <a:r>
              <a:rPr dirty="0" smtClean="0" sz="2400" spc="0">
                <a:solidFill>
                  <a:srgbClr val="2F2B20"/>
                </a:solidFill>
                <a:latin typeface="Calibri"/>
                <a:cs typeface="Calibri"/>
              </a:rPr>
              <a:t>ng</a:t>
            </a:r>
            <a:r>
              <a:rPr dirty="0" smtClean="0" sz="2400" spc="0">
                <a:solidFill>
                  <a:srgbClr val="2F2B20"/>
                </a:solidFill>
                <a:latin typeface="Calibri"/>
                <a:cs typeface="Calibri"/>
              </a:rPr>
              <a:t> </a:t>
            </a:r>
            <a:r>
              <a:rPr dirty="0" smtClean="0" sz="2400" spc="-5">
                <a:solidFill>
                  <a:srgbClr val="2F2B20"/>
                </a:solidFill>
                <a:latin typeface="Calibri"/>
                <a:cs typeface="Calibri"/>
              </a:rPr>
              <a:t>s</a:t>
            </a:r>
            <a:r>
              <a:rPr dirty="0" smtClean="0" sz="2400" spc="-5">
                <a:solidFill>
                  <a:srgbClr val="2F2B20"/>
                </a:solidFill>
                <a:latin typeface="Calibri"/>
                <a:cs typeface="Calibri"/>
              </a:rPr>
              <a:t>u</a:t>
            </a:r>
            <a:r>
              <a:rPr dirty="0" smtClean="0" sz="2400" spc="-5">
                <a:solidFill>
                  <a:srgbClr val="2F2B20"/>
                </a:solidFill>
                <a:latin typeface="Calibri"/>
                <a:cs typeface="Calibri"/>
              </a:rPr>
              <a:t>p</a:t>
            </a:r>
            <a:r>
              <a:rPr dirty="0" smtClean="0" sz="2400" spc="-10">
                <a:solidFill>
                  <a:srgbClr val="2F2B20"/>
                </a:solidFill>
                <a:latin typeface="Calibri"/>
                <a:cs typeface="Calibri"/>
              </a:rPr>
              <a:t>e</a:t>
            </a:r>
            <a:r>
              <a:rPr dirty="0" smtClean="0" sz="2400" spc="15">
                <a:solidFill>
                  <a:srgbClr val="2F2B20"/>
                </a:solidFill>
                <a:latin typeface="Calibri"/>
                <a:cs typeface="Calibri"/>
              </a:rPr>
              <a:t>r</a:t>
            </a:r>
            <a:r>
              <a:rPr dirty="0" smtClean="0" sz="2400" spc="-5">
                <a:solidFill>
                  <a:srgbClr val="2F2B20"/>
                </a:solidFill>
                <a:latin typeface="Calibri"/>
                <a:cs typeface="Calibri"/>
              </a:rPr>
              <a:t>v</a:t>
            </a:r>
            <a:r>
              <a:rPr dirty="0" smtClean="0" sz="2400" spc="0">
                <a:solidFill>
                  <a:srgbClr val="2F2B20"/>
                </a:solidFill>
                <a:latin typeface="Calibri"/>
                <a:cs typeface="Calibri"/>
              </a:rPr>
              <a:t>i</a:t>
            </a:r>
            <a:r>
              <a:rPr dirty="0" smtClean="0" sz="2400" spc="-5">
                <a:solidFill>
                  <a:srgbClr val="2F2B20"/>
                </a:solidFill>
                <a:latin typeface="Calibri"/>
                <a:cs typeface="Calibri"/>
              </a:rPr>
              <a:t>s</a:t>
            </a:r>
            <a:r>
              <a:rPr dirty="0" smtClean="0" sz="2400" spc="0">
                <a:solidFill>
                  <a:srgbClr val="2F2B20"/>
                </a:solidFill>
                <a:latin typeface="Calibri"/>
                <a:cs typeface="Calibri"/>
              </a:rPr>
              <a:t>i</a:t>
            </a:r>
            <a:r>
              <a:rPr dirty="0" smtClean="0" sz="2400" spc="-5">
                <a:solidFill>
                  <a:srgbClr val="2F2B20"/>
                </a:solidFill>
                <a:latin typeface="Calibri"/>
                <a:cs typeface="Calibri"/>
              </a:rPr>
              <a:t>o</a:t>
            </a:r>
            <a:r>
              <a:rPr dirty="0" smtClean="0" sz="2400" spc="0">
                <a:solidFill>
                  <a:srgbClr val="2F2B20"/>
                </a:solidFill>
                <a:latin typeface="Calibri"/>
                <a:cs typeface="Calibri"/>
              </a:rPr>
              <a:t>n</a:t>
            </a:r>
            <a:r>
              <a:rPr dirty="0" smtClean="0" sz="2400" spc="5">
                <a:solidFill>
                  <a:srgbClr val="2F2B20"/>
                </a:solidFill>
                <a:latin typeface="Calibri"/>
                <a:cs typeface="Calibri"/>
              </a:rPr>
              <a:t> </a:t>
            </a:r>
            <a:r>
              <a:rPr dirty="0" smtClean="0" sz="2400" spc="-20">
                <a:solidFill>
                  <a:srgbClr val="2F2B20"/>
                </a:solidFill>
                <a:latin typeface="Calibri"/>
                <a:cs typeface="Calibri"/>
              </a:rPr>
              <a:t>1</a:t>
            </a:r>
            <a:r>
              <a:rPr dirty="0" smtClean="0" sz="2400" spc="-15">
                <a:solidFill>
                  <a:srgbClr val="2F2B20"/>
                </a:solidFill>
                <a:latin typeface="Calibri"/>
                <a:cs typeface="Calibri"/>
              </a:rPr>
              <a:t>8</a:t>
            </a:r>
            <a:r>
              <a:rPr dirty="0" smtClean="0" sz="2400" spc="-10">
                <a:solidFill>
                  <a:srgbClr val="2F2B20"/>
                </a:solidFill>
                <a:latin typeface="Calibri"/>
                <a:cs typeface="Calibri"/>
              </a:rPr>
              <a:t> </a:t>
            </a:r>
            <a:r>
              <a:rPr dirty="0" smtClean="0" sz="2400" spc="-45">
                <a:solidFill>
                  <a:srgbClr val="2F2B20"/>
                </a:solidFill>
                <a:latin typeface="Calibri"/>
                <a:cs typeface="Calibri"/>
              </a:rPr>
              <a:t>w</a:t>
            </a:r>
            <a:r>
              <a:rPr dirty="0" smtClean="0" sz="2400" spc="-20">
                <a:solidFill>
                  <a:srgbClr val="2F2B20"/>
                </a:solidFill>
                <a:latin typeface="Calibri"/>
                <a:cs typeface="Calibri"/>
              </a:rPr>
              <a:t>o</a:t>
            </a:r>
            <a:r>
              <a:rPr dirty="0" smtClean="0" sz="2400" spc="-10">
                <a:solidFill>
                  <a:srgbClr val="2F2B20"/>
                </a:solidFill>
                <a:latin typeface="Calibri"/>
                <a:cs typeface="Calibri"/>
              </a:rPr>
              <a:t>r</a:t>
            </a:r>
            <a:r>
              <a:rPr dirty="0" smtClean="0" sz="2400" spc="-90">
                <a:solidFill>
                  <a:srgbClr val="2F2B20"/>
                </a:solidFill>
                <a:latin typeface="Calibri"/>
                <a:cs typeface="Calibri"/>
              </a:rPr>
              <a:t>k</a:t>
            </a:r>
            <a:r>
              <a:rPr dirty="0" smtClean="0" sz="2400" spc="-10">
                <a:solidFill>
                  <a:srgbClr val="2F2B20"/>
                </a:solidFill>
                <a:latin typeface="Calibri"/>
                <a:cs typeface="Calibri"/>
              </a:rPr>
              <a:t>e</a:t>
            </a:r>
            <a:r>
              <a:rPr dirty="0" smtClean="0" sz="2400" spc="-45">
                <a:solidFill>
                  <a:srgbClr val="2F2B20"/>
                </a:solidFill>
                <a:latin typeface="Calibri"/>
                <a:cs typeface="Calibri"/>
              </a:rPr>
              <a:t>r</a:t>
            </a:r>
            <a:r>
              <a:rPr dirty="0" smtClean="0" sz="2400" spc="0">
                <a:solidFill>
                  <a:srgbClr val="2F2B20"/>
                </a:solidFill>
                <a:latin typeface="Calibri"/>
                <a:cs typeface="Calibri"/>
              </a:rPr>
              <a:t>s</a:t>
            </a:r>
            <a:endParaRPr sz="2400">
              <a:latin typeface="Calibri"/>
              <a:cs typeface="Calibri"/>
            </a:endParaRPr>
          </a:p>
        </p:txBody>
      </p:sp>
      <p:sp>
        <p:nvSpPr>
          <p:cNvPr id="6" name="object 6"/>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7" name="object 7"/>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8" name="object 8"/>
          <p:cNvSpPr txBox="1"/>
          <p:nvPr/>
        </p:nvSpPr>
        <p:spPr>
          <a:xfrm>
            <a:off x="8677202" y="5694679"/>
            <a:ext cx="257175" cy="298450"/>
          </a:xfrm>
          <a:prstGeom prst="rect">
            <a:avLst/>
          </a:prstGeom>
        </p:spPr>
        <p:txBody>
          <a:bodyPr wrap="square" lIns="0" tIns="0" rIns="0" bIns="0" rtlCol="0" vert="horz">
            <a:noAutofit/>
          </a:bodyPr>
          <a:lstStyle/>
          <a:p>
            <a:pPr marL="12700">
              <a:lnSpc>
                <a:spcPct val="100000"/>
              </a:lnSpc>
            </a:pPr>
            <a:r>
              <a:rPr dirty="0" smtClean="0" sz="1800" spc="-10">
                <a:solidFill>
                  <a:srgbClr val="FFFFFF"/>
                </a:solidFill>
                <a:latin typeface="Calibri"/>
                <a:cs typeface="Calibri"/>
              </a:rPr>
              <a:t>12</a:t>
            </a:r>
            <a:endParaRPr sz="1800">
              <a:latin typeface="Calibri"/>
              <a:cs typeface="Calibri"/>
            </a:endParaRPr>
          </a:p>
        </p:txBody>
      </p:sp>
      <p:sp>
        <p:nvSpPr>
          <p:cNvPr id="9" name="object 9"/>
          <p:cNvSpPr txBox="1"/>
          <p:nvPr/>
        </p:nvSpPr>
        <p:spPr>
          <a:xfrm>
            <a:off x="383540" y="205740"/>
            <a:ext cx="6830695" cy="965835"/>
          </a:xfrm>
          <a:prstGeom prst="rect">
            <a:avLst/>
          </a:prstGeom>
        </p:spPr>
        <p:txBody>
          <a:bodyPr wrap="square" lIns="0" tIns="0" rIns="0" bIns="0" rtlCol="0" vert="horz">
            <a:noAutofit/>
          </a:bodyPr>
          <a:lstStyle/>
          <a:p>
            <a:pPr marL="12700" marR="12700">
              <a:lnSpc>
                <a:spcPts val="3840"/>
              </a:lnSpc>
            </a:pPr>
            <a:r>
              <a:rPr dirty="0" smtClean="0" sz="3200" spc="-100">
                <a:solidFill>
                  <a:srgbClr val="7A7425"/>
                </a:solidFill>
                <a:latin typeface="Century Gothic"/>
                <a:cs typeface="Century Gothic"/>
              </a:rPr>
              <a:t>M</a:t>
            </a:r>
            <a:r>
              <a:rPr dirty="0" smtClean="0" sz="3200" spc="-100">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i</a:t>
            </a:r>
            <a:r>
              <a:rPr dirty="0" smtClean="0" sz="3200" spc="-95">
                <a:solidFill>
                  <a:srgbClr val="7A7425"/>
                </a:solidFill>
                <a:latin typeface="Century Gothic"/>
                <a:cs typeface="Century Gothic"/>
              </a:rPr>
              <a:t>n</a:t>
            </a:r>
            <a:r>
              <a:rPr dirty="0" smtClean="0" sz="3200" spc="0">
                <a:solidFill>
                  <a:srgbClr val="7A7425"/>
                </a:solidFill>
                <a:latin typeface="Century Gothic"/>
                <a:cs typeface="Century Gothic"/>
              </a:rPr>
              <a:t>g</a:t>
            </a:r>
            <a:r>
              <a:rPr dirty="0" smtClean="0" sz="3200" spc="-240">
                <a:solidFill>
                  <a:srgbClr val="7A7425"/>
                </a:solidFill>
                <a:latin typeface="Century Gothic"/>
                <a:cs typeface="Century Gothic"/>
              </a:rPr>
              <a:t> </a:t>
            </a:r>
            <a:r>
              <a:rPr dirty="0" smtClean="0" sz="3200" spc="-100">
                <a:solidFill>
                  <a:srgbClr val="7A7425"/>
                </a:solidFill>
                <a:latin typeface="Century Gothic"/>
                <a:cs typeface="Century Gothic"/>
              </a:rPr>
              <a:t>C</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r</a:t>
            </a:r>
            <a:r>
              <a:rPr dirty="0" smtClean="0" sz="3200" spc="-100">
                <a:solidFill>
                  <a:srgbClr val="7A7425"/>
                </a:solidFill>
                <a:latin typeface="Century Gothic"/>
                <a:cs typeface="Century Gothic"/>
              </a:rPr>
              <a:t>a</a:t>
            </a:r>
            <a:r>
              <a:rPr dirty="0" smtClean="0" sz="3200" spc="-95">
                <a:solidFill>
                  <a:srgbClr val="7A7425"/>
                </a:solidFill>
                <a:latin typeface="Century Gothic"/>
                <a:cs typeface="Century Gothic"/>
              </a:rPr>
              <a:t>c</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r</a:t>
            </a:r>
            <a:r>
              <a:rPr dirty="0" smtClean="0" sz="3200" spc="0">
                <a:solidFill>
                  <a:srgbClr val="7A7425"/>
                </a:solidFill>
                <a:latin typeface="Century Gothic"/>
                <a:cs typeface="Century Gothic"/>
              </a:rPr>
              <a:t>s</a:t>
            </a:r>
            <a:r>
              <a:rPr dirty="0" smtClean="0" sz="3200" spc="-235">
                <a:solidFill>
                  <a:srgbClr val="7A7425"/>
                </a:solidFill>
                <a:latin typeface="Century Gothic"/>
                <a:cs typeface="Century Gothic"/>
              </a:rPr>
              <a:t> </a:t>
            </a:r>
            <a:r>
              <a:rPr dirty="0" smtClean="0" sz="3200" spc="-100">
                <a:solidFill>
                  <a:srgbClr val="7A7425"/>
                </a:solidFill>
                <a:latin typeface="Century Gothic"/>
                <a:cs typeface="Century Gothic"/>
              </a:rPr>
              <a:t>P</a:t>
            </a:r>
            <a:r>
              <a:rPr dirty="0" smtClean="0" sz="3200" spc="-90">
                <a:solidFill>
                  <a:srgbClr val="7A7425"/>
                </a:solidFill>
                <a:latin typeface="Century Gothic"/>
                <a:cs typeface="Century Gothic"/>
              </a:rPr>
              <a:t>e</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s</a:t>
            </a:r>
            <a:r>
              <a:rPr dirty="0" smtClean="0" sz="3200" spc="-100">
                <a:solidFill>
                  <a:srgbClr val="7A7425"/>
                </a:solidFill>
                <a:latin typeface="Century Gothic"/>
                <a:cs typeface="Century Gothic"/>
              </a:rPr>
              <a:t>p</a:t>
            </a:r>
            <a:r>
              <a:rPr dirty="0" smtClean="0" sz="3200" spc="-105">
                <a:solidFill>
                  <a:srgbClr val="7A7425"/>
                </a:solidFill>
                <a:latin typeface="Century Gothic"/>
                <a:cs typeface="Century Gothic"/>
              </a:rPr>
              <a:t>e</a:t>
            </a:r>
            <a:r>
              <a:rPr dirty="0" smtClean="0" sz="3200" spc="-110">
                <a:solidFill>
                  <a:srgbClr val="7A7425"/>
                </a:solidFill>
                <a:latin typeface="Century Gothic"/>
                <a:cs typeface="Century Gothic"/>
              </a:rPr>
              <a:t>c</a:t>
            </a:r>
            <a:r>
              <a:rPr dirty="0" smtClean="0" sz="3200" spc="-105">
                <a:solidFill>
                  <a:srgbClr val="7A7425"/>
                </a:solidFill>
                <a:latin typeface="Century Gothic"/>
                <a:cs typeface="Century Gothic"/>
              </a:rPr>
              <a:t>ti</a:t>
            </a:r>
            <a:r>
              <a:rPr dirty="0" smtClean="0" sz="3200" spc="-100">
                <a:solidFill>
                  <a:srgbClr val="7A7425"/>
                </a:solidFill>
                <a:latin typeface="Century Gothic"/>
                <a:cs typeface="Century Gothic"/>
              </a:rPr>
              <a:t>v</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M</a:t>
            </a:r>
            <a:r>
              <a:rPr dirty="0" smtClean="0" sz="3200" spc="-105">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0">
                <a:solidFill>
                  <a:srgbClr val="7A7425"/>
                </a:solidFill>
                <a:latin typeface="Century Gothic"/>
                <a:cs typeface="Century Gothic"/>
              </a:rPr>
              <a:t>e</a:t>
            </a:r>
            <a:r>
              <a:rPr dirty="0" smtClean="0" sz="3200" spc="0">
                <a:solidFill>
                  <a:srgbClr val="7A7425"/>
                </a:solidFill>
                <a:latin typeface="Century Gothic"/>
                <a:cs typeface="Century Gothic"/>
              </a:rPr>
              <a:t> </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e</a:t>
            </a:r>
            <a:r>
              <a:rPr dirty="0" smtClean="0" sz="3200" spc="-105">
                <a:solidFill>
                  <a:srgbClr val="7A7425"/>
                </a:solidFill>
                <a:latin typeface="Century Gothic"/>
                <a:cs typeface="Century Gothic"/>
              </a:rPr>
              <a:t>s</a:t>
            </a:r>
            <a:r>
              <a:rPr dirty="0" smtClean="0" sz="3200" spc="-95">
                <a:solidFill>
                  <a:srgbClr val="7A7425"/>
                </a:solidFill>
                <a:latin typeface="Century Gothic"/>
                <a:cs typeface="Century Gothic"/>
              </a:rPr>
              <a:t>c</a:t>
            </a:r>
            <a:r>
              <a:rPr dirty="0" smtClean="0" sz="3200" spc="-100">
                <a:solidFill>
                  <a:srgbClr val="7A7425"/>
                </a:solidFill>
                <a:latin typeface="Century Gothic"/>
                <a:cs typeface="Century Gothic"/>
              </a:rPr>
              <a:t>u</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S</a:t>
            </a:r>
            <a:r>
              <a:rPr dirty="0" smtClean="0" sz="3200" spc="-105">
                <a:solidFill>
                  <a:srgbClr val="7A7425"/>
                </a:solidFill>
                <a:latin typeface="Century Gothic"/>
                <a:cs typeface="Century Gothic"/>
              </a:rPr>
              <a:t>it</a:t>
            </a:r>
            <a:r>
              <a:rPr dirty="0" smtClean="0" sz="3200" spc="-100">
                <a:solidFill>
                  <a:srgbClr val="7A7425"/>
                </a:solidFill>
                <a:latin typeface="Century Gothic"/>
                <a:cs typeface="Century Gothic"/>
              </a:rPr>
              <a:t>u</a:t>
            </a:r>
            <a:r>
              <a:rPr dirty="0" smtClean="0" sz="3200" spc="-100">
                <a:solidFill>
                  <a:srgbClr val="7A7425"/>
                </a:solidFill>
                <a:latin typeface="Century Gothic"/>
                <a:cs typeface="Century Gothic"/>
              </a:rPr>
              <a:t>a</a:t>
            </a:r>
            <a:r>
              <a:rPr dirty="0" smtClean="0" sz="3200" spc="-105">
                <a:solidFill>
                  <a:srgbClr val="7A7425"/>
                </a:solidFill>
                <a:latin typeface="Century Gothic"/>
                <a:cs typeface="Century Gothic"/>
              </a:rPr>
              <a:t>ti</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n</a:t>
            </a:r>
            <a:r>
              <a:rPr dirty="0" smtClean="0" sz="3200" spc="0">
                <a:solidFill>
                  <a:srgbClr val="7A7425"/>
                </a:solidFill>
                <a:latin typeface="Century Gothic"/>
                <a:cs typeface="Century Gothic"/>
              </a:rPr>
              <a:t>s</a:t>
            </a:r>
            <a:r>
              <a:rPr dirty="0" smtClean="0" sz="3200" spc="-204">
                <a:solidFill>
                  <a:srgbClr val="7A7425"/>
                </a:solidFill>
                <a:latin typeface="Century Gothic"/>
                <a:cs typeface="Century Gothic"/>
              </a:rPr>
              <a:t> </a:t>
            </a:r>
            <a:r>
              <a:rPr dirty="0" smtClean="0" sz="3200" spc="0">
                <a:solidFill>
                  <a:srgbClr val="7A7425"/>
                </a:solidFill>
                <a:latin typeface="Century Gothic"/>
                <a:cs typeface="Century Gothic"/>
              </a:rPr>
              <a:t>—</a:t>
            </a:r>
            <a:r>
              <a:rPr dirty="0" smtClean="0" sz="3200" spc="-204">
                <a:solidFill>
                  <a:srgbClr val="7A7425"/>
                </a:solidFill>
                <a:latin typeface="Century Gothic"/>
                <a:cs typeface="Century Gothic"/>
              </a:rPr>
              <a:t> </a:t>
            </a:r>
            <a:r>
              <a:rPr dirty="0" smtClean="0" sz="3200" spc="0">
                <a:solidFill>
                  <a:srgbClr val="7A7425"/>
                </a:solidFill>
                <a:latin typeface="Century Gothic"/>
                <a:cs typeface="Century Gothic"/>
              </a:rPr>
              <a:t>1</a:t>
            </a:r>
            <a:endParaRPr sz="3200">
              <a:latin typeface="Century Gothic"/>
              <a:cs typeface="Century Gothic"/>
            </a:endParaRPr>
          </a:p>
        </p:txBody>
      </p:sp>
      <p:sp>
        <p:nvSpPr>
          <p:cNvPr id="10" name="object 10"/>
          <p:cNvSpPr/>
          <p:nvPr/>
        </p:nvSpPr>
        <p:spPr>
          <a:xfrm>
            <a:off x="4374057" y="1678477"/>
            <a:ext cx="3705221" cy="2941630"/>
          </a:xfrm>
          <a:prstGeom prst="rect">
            <a:avLst/>
          </a:prstGeom>
          <a:blipFill>
            <a:blip r:embed="rId2" cstate="print"/>
            <a:stretch>
              <a:fillRect/>
            </a:stretch>
          </a:blipFill>
        </p:spPr>
        <p:txBody>
          <a:bodyPr wrap="square" lIns="0" tIns="0" rIns="0" bIns="0" rtlCol="0">
            <a:noAutofit/>
          </a:bodyPr>
          <a:lstStyle/>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50240" y="1562100"/>
            <a:ext cx="3268979" cy="3100705"/>
          </a:xfrm>
          <a:prstGeom prst="rect">
            <a:avLst/>
          </a:prstGeom>
        </p:spPr>
        <p:txBody>
          <a:bodyPr wrap="square" lIns="0" tIns="0" rIns="0" bIns="0" rtlCol="0" vert="horz">
            <a:noAutofit/>
          </a:bodyPr>
          <a:lstStyle/>
          <a:p>
            <a:pPr marL="241300" marR="12700" indent="-228600">
              <a:lnSpc>
                <a:spcPct val="100000"/>
              </a:lnSpc>
              <a:buClr>
                <a:srgbClr val="A9A57C"/>
              </a:buClr>
              <a:buFont typeface="Arial"/>
              <a:buChar char="•"/>
              <a:tabLst>
                <a:tab pos="241300" algn="l"/>
              </a:tabLst>
            </a:pPr>
            <a:r>
              <a:rPr dirty="0" smtClean="0" sz="2400" spc="-114">
                <a:solidFill>
                  <a:srgbClr val="2F2B20"/>
                </a:solidFill>
                <a:latin typeface="Calibri"/>
                <a:cs typeface="Calibri"/>
              </a:rPr>
              <a:t>T</a:t>
            </a:r>
            <a:r>
              <a:rPr dirty="0" smtClean="0" sz="2400" spc="-10">
                <a:solidFill>
                  <a:srgbClr val="2F2B20"/>
                </a:solidFill>
                <a:latin typeface="Calibri"/>
                <a:cs typeface="Calibri"/>
              </a:rPr>
              <a:t>y</a:t>
            </a:r>
            <a:r>
              <a:rPr dirty="0" smtClean="0" sz="2400" spc="-5">
                <a:solidFill>
                  <a:srgbClr val="2F2B20"/>
                </a:solidFill>
                <a:latin typeface="Calibri"/>
                <a:cs typeface="Calibri"/>
              </a:rPr>
              <a:t>p</a:t>
            </a:r>
            <a:r>
              <a:rPr dirty="0" smtClean="0" sz="2400" spc="0">
                <a:solidFill>
                  <a:srgbClr val="2F2B20"/>
                </a:solidFill>
                <a:latin typeface="Calibri"/>
                <a:cs typeface="Calibri"/>
              </a:rPr>
              <a:t>i</a:t>
            </a:r>
            <a:r>
              <a:rPr dirty="0" smtClean="0" sz="2400" spc="-20">
                <a:solidFill>
                  <a:srgbClr val="2F2B20"/>
                </a:solidFill>
                <a:latin typeface="Calibri"/>
                <a:cs typeface="Calibri"/>
              </a:rPr>
              <a:t>c</a:t>
            </a:r>
            <a:r>
              <a:rPr dirty="0" smtClean="0" sz="2400" spc="0">
                <a:solidFill>
                  <a:srgbClr val="2F2B20"/>
                </a:solidFill>
                <a:latin typeface="Calibri"/>
                <a:cs typeface="Calibri"/>
              </a:rPr>
              <a:t>ally</a:t>
            </a:r>
            <a:r>
              <a:rPr dirty="0" smtClean="0" sz="2400" spc="-15">
                <a:solidFill>
                  <a:srgbClr val="2F2B20"/>
                </a:solidFill>
                <a:latin typeface="Calibri"/>
                <a:cs typeface="Calibri"/>
              </a:rPr>
              <a:t> </a:t>
            </a:r>
            <a:r>
              <a:rPr dirty="0" smtClean="0" sz="2400" spc="0">
                <a:solidFill>
                  <a:srgbClr val="2F2B20"/>
                </a:solidFill>
                <a:latin typeface="Calibri"/>
                <a:cs typeface="Calibri"/>
              </a:rPr>
              <a:t>a </a:t>
            </a:r>
            <a:r>
              <a:rPr dirty="0" smtClean="0" sz="2400" spc="-5">
                <a:solidFill>
                  <a:srgbClr val="2F2B20"/>
                </a:solidFill>
                <a:latin typeface="Calibri"/>
                <a:cs typeface="Calibri"/>
              </a:rPr>
              <a:t>f</a:t>
            </a:r>
            <a:r>
              <a:rPr dirty="0" smtClean="0" sz="2400" spc="0">
                <a:solidFill>
                  <a:srgbClr val="2F2B20"/>
                </a:solidFill>
                <a:latin typeface="Calibri"/>
                <a:cs typeface="Calibri"/>
              </a:rPr>
              <a:t>i</a:t>
            </a:r>
            <a:r>
              <a:rPr dirty="0" smtClean="0" sz="2400" spc="-35">
                <a:solidFill>
                  <a:srgbClr val="2F2B20"/>
                </a:solidFill>
                <a:latin typeface="Calibri"/>
                <a:cs typeface="Calibri"/>
              </a:rPr>
              <a:t>r</a:t>
            </a:r>
            <a:r>
              <a:rPr dirty="0" smtClean="0" sz="2400" spc="-15">
                <a:solidFill>
                  <a:srgbClr val="2F2B20"/>
                </a:solidFill>
                <a:latin typeface="Calibri"/>
                <a:cs typeface="Calibri"/>
              </a:rPr>
              <a:t>e</a:t>
            </a:r>
            <a:r>
              <a:rPr dirty="0" smtClean="0" sz="2400" spc="-10">
                <a:solidFill>
                  <a:srgbClr val="2F2B20"/>
                </a:solidFill>
                <a:latin typeface="Calibri"/>
                <a:cs typeface="Calibri"/>
              </a:rPr>
              <a:t> </a:t>
            </a:r>
            <a:r>
              <a:rPr dirty="0" smtClean="0" sz="2400" spc="-10">
                <a:solidFill>
                  <a:srgbClr val="2F2B20"/>
                </a:solidFill>
                <a:latin typeface="Calibri"/>
                <a:cs typeface="Calibri"/>
              </a:rPr>
              <a:t>e</a:t>
            </a:r>
            <a:r>
              <a:rPr dirty="0" smtClean="0" sz="2400" spc="-20">
                <a:solidFill>
                  <a:srgbClr val="2F2B20"/>
                </a:solidFill>
                <a:latin typeface="Calibri"/>
                <a:cs typeface="Calibri"/>
              </a:rPr>
              <a:t>m</a:t>
            </a:r>
            <a:r>
              <a:rPr dirty="0" smtClean="0" sz="2400" spc="-10">
                <a:solidFill>
                  <a:srgbClr val="2F2B20"/>
                </a:solidFill>
                <a:latin typeface="Calibri"/>
                <a:cs typeface="Calibri"/>
              </a:rPr>
              <a:t>e</a:t>
            </a:r>
            <a:r>
              <a:rPr dirty="0" smtClean="0" sz="2400" spc="-45">
                <a:solidFill>
                  <a:srgbClr val="2F2B20"/>
                </a:solidFill>
                <a:latin typeface="Calibri"/>
                <a:cs typeface="Calibri"/>
              </a:rPr>
              <a:t>r</a:t>
            </a:r>
            <a:r>
              <a:rPr dirty="0" smtClean="0" sz="2400" spc="-45">
                <a:solidFill>
                  <a:srgbClr val="2F2B20"/>
                </a:solidFill>
                <a:latin typeface="Calibri"/>
                <a:cs typeface="Calibri"/>
              </a:rPr>
              <a:t>g</a:t>
            </a:r>
            <a:r>
              <a:rPr dirty="0" smtClean="0" sz="2400" spc="-10">
                <a:solidFill>
                  <a:srgbClr val="2F2B20"/>
                </a:solidFill>
                <a:latin typeface="Calibri"/>
                <a:cs typeface="Calibri"/>
              </a:rPr>
              <a:t>e</a:t>
            </a:r>
            <a:r>
              <a:rPr dirty="0" smtClean="0" sz="2400" spc="0">
                <a:solidFill>
                  <a:srgbClr val="2F2B20"/>
                </a:solidFill>
                <a:latin typeface="Calibri"/>
                <a:cs typeface="Calibri"/>
              </a:rPr>
              <a:t>nc</a:t>
            </a:r>
            <a:r>
              <a:rPr dirty="0" smtClean="0" sz="2400" spc="-15">
                <a:solidFill>
                  <a:srgbClr val="2F2B20"/>
                </a:solidFill>
                <a:latin typeface="Calibri"/>
                <a:cs typeface="Calibri"/>
              </a:rPr>
              <a:t>y</a:t>
            </a:r>
            <a:r>
              <a:rPr dirty="0" smtClean="0" sz="2400" spc="-25">
                <a:solidFill>
                  <a:srgbClr val="2F2B20"/>
                </a:solidFill>
                <a:latin typeface="Calibri"/>
                <a:cs typeface="Calibri"/>
              </a:rPr>
              <a:t> </a:t>
            </a:r>
            <a:r>
              <a:rPr dirty="0" smtClean="0" sz="2400" spc="0">
                <a:solidFill>
                  <a:srgbClr val="2F2B20"/>
                </a:solidFill>
                <a:latin typeface="Calibri"/>
                <a:cs typeface="Calibri"/>
              </a:rPr>
              <a:t>in</a:t>
            </a:r>
            <a:r>
              <a:rPr dirty="0" smtClean="0" sz="2400" spc="-5">
                <a:solidFill>
                  <a:srgbClr val="2F2B20"/>
                </a:solidFill>
                <a:latin typeface="Calibri"/>
                <a:cs typeface="Calibri"/>
              </a:rPr>
              <a:t> </a:t>
            </a:r>
            <a:r>
              <a:rPr dirty="0" smtClean="0" sz="2400" spc="0">
                <a:solidFill>
                  <a:srgbClr val="2F2B20"/>
                </a:solidFill>
                <a:latin typeface="Calibri"/>
                <a:cs typeface="Calibri"/>
              </a:rPr>
              <a:t>a </a:t>
            </a:r>
            <a:r>
              <a:rPr dirty="0" smtClean="0" sz="2400" spc="-5">
                <a:solidFill>
                  <a:srgbClr val="2F2B20"/>
                </a:solidFill>
                <a:latin typeface="Calibri"/>
                <a:cs typeface="Calibri"/>
              </a:rPr>
              <a:t>s</a:t>
            </a:r>
            <a:r>
              <a:rPr dirty="0" smtClean="0" sz="2400" spc="0">
                <a:solidFill>
                  <a:srgbClr val="2F2B20"/>
                </a:solidFill>
                <a:latin typeface="Calibri"/>
                <a:cs typeface="Calibri"/>
              </a:rPr>
              <a:t>h</a:t>
            </a:r>
            <a:r>
              <a:rPr dirty="0" smtClean="0" sz="2400" spc="-15">
                <a:solidFill>
                  <a:srgbClr val="2F2B20"/>
                </a:solidFill>
                <a:latin typeface="Calibri"/>
                <a:cs typeface="Calibri"/>
              </a:rPr>
              <a:t>a</a:t>
            </a:r>
            <a:r>
              <a:rPr dirty="0" smtClean="0" sz="2400" spc="-10">
                <a:solidFill>
                  <a:srgbClr val="2F2B20"/>
                </a:solidFill>
                <a:latin typeface="Calibri"/>
                <a:cs typeface="Calibri"/>
              </a:rPr>
              <a:t>ft,</a:t>
            </a:r>
            <a:r>
              <a:rPr dirty="0" smtClean="0" sz="2400" spc="-10">
                <a:solidFill>
                  <a:srgbClr val="2F2B20"/>
                </a:solidFill>
                <a:latin typeface="Calibri"/>
                <a:cs typeface="Calibri"/>
              </a:rPr>
              <a:t> </a:t>
            </a:r>
            <a:r>
              <a:rPr dirty="0" smtClean="0" sz="2400" spc="-5">
                <a:solidFill>
                  <a:srgbClr val="2F2B20"/>
                </a:solidFill>
                <a:latin typeface="Calibri"/>
                <a:cs typeface="Calibri"/>
              </a:rPr>
              <a:t>b</a:t>
            </a:r>
            <a:r>
              <a:rPr dirty="0" smtClean="0" sz="2400" spc="-15">
                <a:solidFill>
                  <a:srgbClr val="2F2B20"/>
                </a:solidFill>
                <a:latin typeface="Calibri"/>
                <a:cs typeface="Calibri"/>
              </a:rPr>
              <a:t>e</a:t>
            </a:r>
            <a:r>
              <a:rPr dirty="0" smtClean="0" sz="2400" spc="-30">
                <a:solidFill>
                  <a:srgbClr val="2F2B20"/>
                </a:solidFill>
                <a:latin typeface="Calibri"/>
                <a:cs typeface="Calibri"/>
              </a:rPr>
              <a:t>c</a:t>
            </a:r>
            <a:r>
              <a:rPr dirty="0" smtClean="0" sz="2400" spc="-10">
                <a:solidFill>
                  <a:srgbClr val="2F2B20"/>
                </a:solidFill>
                <a:latin typeface="Calibri"/>
                <a:cs typeface="Calibri"/>
              </a:rPr>
              <a:t>o</a:t>
            </a:r>
            <a:r>
              <a:rPr dirty="0" smtClean="0" sz="2400" spc="-15">
                <a:solidFill>
                  <a:srgbClr val="2F2B20"/>
                </a:solidFill>
                <a:latin typeface="Calibri"/>
                <a:cs typeface="Calibri"/>
              </a:rPr>
              <a:t>mes</a:t>
            </a:r>
            <a:r>
              <a:rPr dirty="0" smtClean="0" sz="2400" spc="-20">
                <a:solidFill>
                  <a:srgbClr val="2F2B20"/>
                </a:solidFill>
                <a:latin typeface="Calibri"/>
                <a:cs typeface="Calibri"/>
              </a:rPr>
              <a:t> </a:t>
            </a:r>
            <a:r>
              <a:rPr dirty="0" smtClean="0" sz="2400" spc="0">
                <a:solidFill>
                  <a:srgbClr val="2F2B20"/>
                </a:solidFill>
                <a:latin typeface="Calibri"/>
                <a:cs typeface="Calibri"/>
              </a:rPr>
              <a:t>a </a:t>
            </a:r>
            <a:r>
              <a:rPr dirty="0" smtClean="0" sz="2400" spc="-45">
                <a:solidFill>
                  <a:srgbClr val="2F2B20"/>
                </a:solidFill>
                <a:latin typeface="Calibri"/>
                <a:cs typeface="Calibri"/>
              </a:rPr>
              <a:t>r</a:t>
            </a:r>
            <a:r>
              <a:rPr dirty="0" smtClean="0" sz="2400" spc="-15">
                <a:solidFill>
                  <a:srgbClr val="2F2B20"/>
                </a:solidFill>
                <a:latin typeface="Calibri"/>
                <a:cs typeface="Calibri"/>
              </a:rPr>
              <a:t>e</a:t>
            </a:r>
            <a:r>
              <a:rPr dirty="0" smtClean="0" sz="2400" spc="-30">
                <a:solidFill>
                  <a:srgbClr val="2F2B20"/>
                </a:solidFill>
                <a:latin typeface="Calibri"/>
                <a:cs typeface="Calibri"/>
              </a:rPr>
              <a:t>c</a:t>
            </a:r>
            <a:r>
              <a:rPr dirty="0" smtClean="0" sz="2400" spc="-20">
                <a:solidFill>
                  <a:srgbClr val="2F2B20"/>
                </a:solidFill>
                <a:latin typeface="Calibri"/>
                <a:cs typeface="Calibri"/>
              </a:rPr>
              <a:t>o</a:t>
            </a:r>
            <a:r>
              <a:rPr dirty="0" smtClean="0" sz="2400" spc="-45">
                <a:solidFill>
                  <a:srgbClr val="2F2B20"/>
                </a:solidFill>
                <a:latin typeface="Calibri"/>
                <a:cs typeface="Calibri"/>
              </a:rPr>
              <a:t>v</a:t>
            </a:r>
            <a:r>
              <a:rPr dirty="0" smtClean="0" sz="2400" spc="-15">
                <a:solidFill>
                  <a:srgbClr val="2F2B20"/>
                </a:solidFill>
                <a:latin typeface="Calibri"/>
                <a:cs typeface="Calibri"/>
              </a:rPr>
              <a:t>e</a:t>
            </a:r>
            <a:r>
              <a:rPr dirty="0" smtClean="0" sz="2400" spc="5">
                <a:solidFill>
                  <a:srgbClr val="2F2B20"/>
                </a:solidFill>
                <a:latin typeface="Calibri"/>
                <a:cs typeface="Calibri"/>
              </a:rPr>
              <a:t>r</a:t>
            </a:r>
            <a:r>
              <a:rPr dirty="0" smtClean="0" sz="2400" spc="-180">
                <a:solidFill>
                  <a:srgbClr val="2F2B20"/>
                </a:solidFill>
                <a:latin typeface="Calibri"/>
                <a:cs typeface="Calibri"/>
              </a:rPr>
              <a:t>y</a:t>
            </a:r>
            <a:r>
              <a:rPr dirty="0" smtClean="0" sz="2400" spc="-10">
                <a:solidFill>
                  <a:srgbClr val="2F2B20"/>
                </a:solidFill>
                <a:latin typeface="Calibri"/>
                <a:cs typeface="Calibri"/>
              </a:rPr>
              <a:t>,</a:t>
            </a:r>
            <a:r>
              <a:rPr dirty="0" smtClean="0" sz="2400" spc="-5">
                <a:solidFill>
                  <a:srgbClr val="2F2B20"/>
                </a:solidFill>
                <a:latin typeface="Calibri"/>
                <a:cs typeface="Calibri"/>
              </a:rPr>
              <a:t> </a:t>
            </a:r>
            <a:r>
              <a:rPr dirty="0" smtClean="0" sz="2400" spc="-5">
                <a:solidFill>
                  <a:srgbClr val="2F2B20"/>
                </a:solidFill>
                <a:latin typeface="Calibri"/>
                <a:cs typeface="Calibri"/>
              </a:rPr>
              <a:t>n</a:t>
            </a:r>
            <a:r>
              <a:rPr dirty="0" smtClean="0" sz="2400" spc="-10">
                <a:solidFill>
                  <a:srgbClr val="2F2B20"/>
                </a:solidFill>
                <a:latin typeface="Calibri"/>
                <a:cs typeface="Calibri"/>
              </a:rPr>
              <a:t>o</a:t>
            </a:r>
            <a:r>
              <a:rPr dirty="0" smtClean="0" sz="2400" spc="-10">
                <a:solidFill>
                  <a:srgbClr val="2F2B20"/>
                </a:solidFill>
                <a:latin typeface="Calibri"/>
                <a:cs typeface="Calibri"/>
              </a:rPr>
              <a:t>t</a:t>
            </a:r>
            <a:r>
              <a:rPr dirty="0" smtClean="0" sz="2400" spc="-10">
                <a:solidFill>
                  <a:srgbClr val="2F2B20"/>
                </a:solidFill>
                <a:latin typeface="Calibri"/>
                <a:cs typeface="Calibri"/>
              </a:rPr>
              <a:t> </a:t>
            </a:r>
            <a:r>
              <a:rPr dirty="0" smtClean="0" sz="2400" spc="-10">
                <a:solidFill>
                  <a:srgbClr val="2F2B20"/>
                </a:solidFill>
                <a:latin typeface="Calibri"/>
                <a:cs typeface="Calibri"/>
              </a:rPr>
              <a:t>a </a:t>
            </a:r>
            <a:r>
              <a:rPr dirty="0" smtClean="0" sz="2400" spc="-45">
                <a:solidFill>
                  <a:srgbClr val="2F2B20"/>
                </a:solidFill>
                <a:latin typeface="Calibri"/>
                <a:cs typeface="Calibri"/>
              </a:rPr>
              <a:t>r</a:t>
            </a:r>
            <a:r>
              <a:rPr dirty="0" smtClean="0" sz="2400" spc="-10">
                <a:solidFill>
                  <a:srgbClr val="2F2B20"/>
                </a:solidFill>
                <a:latin typeface="Calibri"/>
                <a:cs typeface="Calibri"/>
              </a:rPr>
              <a:t>e</a:t>
            </a:r>
            <a:r>
              <a:rPr dirty="0" smtClean="0" sz="2400" spc="-5">
                <a:solidFill>
                  <a:srgbClr val="2F2B20"/>
                </a:solidFill>
                <a:latin typeface="Calibri"/>
                <a:cs typeface="Calibri"/>
              </a:rPr>
              <a:t>s</a:t>
            </a:r>
            <a:r>
              <a:rPr dirty="0" smtClean="0" sz="2400" spc="-5">
                <a:solidFill>
                  <a:srgbClr val="2F2B20"/>
                </a:solidFill>
                <a:latin typeface="Calibri"/>
                <a:cs typeface="Calibri"/>
              </a:rPr>
              <a:t>c</a:t>
            </a:r>
            <a:r>
              <a:rPr dirty="0" smtClean="0" sz="2400" spc="-5">
                <a:solidFill>
                  <a:srgbClr val="2F2B20"/>
                </a:solidFill>
                <a:latin typeface="Calibri"/>
                <a:cs typeface="Calibri"/>
              </a:rPr>
              <a:t>u</a:t>
            </a:r>
            <a:r>
              <a:rPr dirty="0" smtClean="0" sz="2400" spc="-10">
                <a:solidFill>
                  <a:srgbClr val="2F2B20"/>
                </a:solidFill>
                <a:latin typeface="Calibri"/>
                <a:cs typeface="Calibri"/>
              </a:rPr>
              <a:t>e</a:t>
            </a:r>
            <a:r>
              <a:rPr dirty="0" smtClean="0" sz="2400" spc="-10">
                <a:solidFill>
                  <a:srgbClr val="2F2B20"/>
                </a:solidFill>
                <a:latin typeface="Calibri"/>
                <a:cs typeface="Calibri"/>
              </a:rPr>
              <a:t>,</a:t>
            </a:r>
            <a:r>
              <a:rPr dirty="0" smtClean="0" sz="2400" spc="-15">
                <a:solidFill>
                  <a:srgbClr val="2F2B20"/>
                </a:solidFill>
                <a:latin typeface="Calibri"/>
                <a:cs typeface="Calibri"/>
              </a:rPr>
              <a:t> </a:t>
            </a:r>
            <a:r>
              <a:rPr dirty="0" smtClean="0" sz="2400" spc="0">
                <a:solidFill>
                  <a:srgbClr val="2F2B20"/>
                </a:solidFill>
                <a:latin typeface="Calibri"/>
                <a:cs typeface="Calibri"/>
              </a:rPr>
              <a:t>if</a:t>
            </a:r>
            <a:r>
              <a:rPr dirty="0" smtClean="0" sz="2400" spc="-5">
                <a:solidFill>
                  <a:srgbClr val="2F2B20"/>
                </a:solidFill>
                <a:latin typeface="Calibri"/>
                <a:cs typeface="Calibri"/>
              </a:rPr>
              <a:t> </a:t>
            </a:r>
            <a:r>
              <a:rPr dirty="0" smtClean="0" sz="2400" spc="-55">
                <a:solidFill>
                  <a:srgbClr val="2F2B20"/>
                </a:solidFill>
                <a:latin typeface="Calibri"/>
                <a:cs typeface="Calibri"/>
              </a:rPr>
              <a:t>s</a:t>
            </a:r>
            <a:r>
              <a:rPr dirty="0" smtClean="0" sz="2400" spc="-35">
                <a:solidFill>
                  <a:srgbClr val="2F2B20"/>
                </a:solidFill>
                <a:latin typeface="Calibri"/>
                <a:cs typeface="Calibri"/>
              </a:rPr>
              <a:t>y</a:t>
            </a:r>
            <a:r>
              <a:rPr dirty="0" smtClean="0" sz="2400" spc="-30">
                <a:solidFill>
                  <a:srgbClr val="2F2B20"/>
                </a:solidFill>
                <a:latin typeface="Calibri"/>
                <a:cs typeface="Calibri"/>
              </a:rPr>
              <a:t>s</a:t>
            </a:r>
            <a:r>
              <a:rPr dirty="0" smtClean="0" sz="2400" spc="-35">
                <a:solidFill>
                  <a:srgbClr val="2F2B20"/>
                </a:solidFill>
                <a:latin typeface="Calibri"/>
                <a:cs typeface="Calibri"/>
              </a:rPr>
              <a:t>t</a:t>
            </a:r>
            <a:r>
              <a:rPr dirty="0" smtClean="0" sz="2400" spc="-10">
                <a:solidFill>
                  <a:srgbClr val="2F2B20"/>
                </a:solidFill>
                <a:latin typeface="Calibri"/>
                <a:cs typeface="Calibri"/>
              </a:rPr>
              <a:t>e</a:t>
            </a:r>
            <a:r>
              <a:rPr dirty="0" smtClean="0" sz="2400" spc="-15">
                <a:solidFill>
                  <a:srgbClr val="2F2B20"/>
                </a:solidFill>
                <a:latin typeface="Calibri"/>
                <a:cs typeface="Calibri"/>
              </a:rPr>
              <a:t>ms</a:t>
            </a:r>
            <a:r>
              <a:rPr dirty="0" smtClean="0" sz="2400" spc="-20">
                <a:solidFill>
                  <a:srgbClr val="2F2B20"/>
                </a:solidFill>
                <a:latin typeface="Calibri"/>
                <a:cs typeface="Calibri"/>
              </a:rPr>
              <a:t> </a:t>
            </a:r>
            <a:r>
              <a:rPr dirty="0" smtClean="0" sz="2400" spc="-15">
                <a:solidFill>
                  <a:srgbClr val="2F2B20"/>
                </a:solidFill>
                <a:latin typeface="Calibri"/>
                <a:cs typeface="Calibri"/>
              </a:rPr>
              <a:t>a</a:t>
            </a:r>
            <a:r>
              <a:rPr dirty="0" smtClean="0" sz="2400" spc="-45">
                <a:solidFill>
                  <a:srgbClr val="2F2B20"/>
                </a:solidFill>
                <a:latin typeface="Calibri"/>
                <a:cs typeface="Calibri"/>
              </a:rPr>
              <a:t>r</a:t>
            </a:r>
            <a:r>
              <a:rPr dirty="0" smtClean="0" sz="2400" spc="-15">
                <a:solidFill>
                  <a:srgbClr val="2F2B20"/>
                </a:solidFill>
                <a:latin typeface="Calibri"/>
                <a:cs typeface="Calibri"/>
              </a:rPr>
              <a:t>e</a:t>
            </a:r>
            <a:r>
              <a:rPr dirty="0" smtClean="0" sz="2400" spc="-10">
                <a:solidFill>
                  <a:srgbClr val="2F2B20"/>
                </a:solidFill>
                <a:latin typeface="Calibri"/>
                <a:cs typeface="Calibri"/>
              </a:rPr>
              <a:t> </a:t>
            </a:r>
            <a:r>
              <a:rPr dirty="0" smtClean="0" sz="2400" spc="-10">
                <a:solidFill>
                  <a:srgbClr val="2F2B20"/>
                </a:solidFill>
                <a:latin typeface="Calibri"/>
                <a:cs typeface="Calibri"/>
              </a:rPr>
              <a:t>n</a:t>
            </a:r>
            <a:r>
              <a:rPr dirty="0" smtClean="0" sz="2400" spc="-10">
                <a:solidFill>
                  <a:srgbClr val="2F2B20"/>
                </a:solidFill>
                <a:latin typeface="Calibri"/>
                <a:cs typeface="Calibri"/>
              </a:rPr>
              <a:t>o</a:t>
            </a:r>
            <a:r>
              <a:rPr dirty="0" smtClean="0" sz="2400" spc="-10">
                <a:solidFill>
                  <a:srgbClr val="2F2B20"/>
                </a:solidFill>
                <a:latin typeface="Calibri"/>
                <a:cs typeface="Calibri"/>
              </a:rPr>
              <a:t>t</a:t>
            </a:r>
            <a:r>
              <a:rPr dirty="0" smtClean="0" sz="2400" spc="-5">
                <a:solidFill>
                  <a:srgbClr val="2F2B20"/>
                </a:solidFill>
                <a:latin typeface="Calibri"/>
                <a:cs typeface="Calibri"/>
              </a:rPr>
              <a:t> </a:t>
            </a:r>
            <a:r>
              <a:rPr dirty="0" smtClean="0" sz="2400" spc="0">
                <a:solidFill>
                  <a:srgbClr val="2F2B20"/>
                </a:solidFill>
                <a:latin typeface="Calibri"/>
                <a:cs typeface="Calibri"/>
              </a:rPr>
              <a:t>in</a:t>
            </a:r>
            <a:r>
              <a:rPr dirty="0" smtClean="0" sz="2400" spc="-5">
                <a:solidFill>
                  <a:srgbClr val="2F2B20"/>
                </a:solidFill>
                <a:latin typeface="Calibri"/>
                <a:cs typeface="Calibri"/>
              </a:rPr>
              <a:t> </a:t>
            </a:r>
            <a:r>
              <a:rPr dirty="0" smtClean="0" sz="2400" spc="0">
                <a:solidFill>
                  <a:srgbClr val="2F2B20"/>
                </a:solidFill>
                <a:latin typeface="Calibri"/>
                <a:cs typeface="Calibri"/>
              </a:rPr>
              <a:t>pla</a:t>
            </a:r>
            <a:r>
              <a:rPr dirty="0" smtClean="0" sz="2400" spc="-5">
                <a:solidFill>
                  <a:srgbClr val="2F2B20"/>
                </a:solidFill>
                <a:latin typeface="Calibri"/>
                <a:cs typeface="Calibri"/>
              </a:rPr>
              <a:t>c</a:t>
            </a:r>
            <a:r>
              <a:rPr dirty="0" smtClean="0" sz="2400" spc="-15">
                <a:solidFill>
                  <a:srgbClr val="2F2B20"/>
                </a:solidFill>
                <a:latin typeface="Calibri"/>
                <a:cs typeface="Calibri"/>
              </a:rPr>
              <a:t>e</a:t>
            </a:r>
            <a:r>
              <a:rPr dirty="0" smtClean="0" sz="2400" spc="-10">
                <a:solidFill>
                  <a:srgbClr val="2F2B20"/>
                </a:solidFill>
                <a:latin typeface="Calibri"/>
                <a:cs typeface="Calibri"/>
              </a:rPr>
              <a:t> </a:t>
            </a:r>
            <a:r>
              <a:rPr dirty="0" smtClean="0" sz="2400" spc="0">
                <a:solidFill>
                  <a:srgbClr val="2F2B20"/>
                </a:solidFill>
                <a:latin typeface="Calibri"/>
                <a:cs typeface="Calibri"/>
              </a:rPr>
              <a:t>pri</a:t>
            </a:r>
            <a:r>
              <a:rPr dirty="0" smtClean="0" sz="2400" spc="-10">
                <a:solidFill>
                  <a:srgbClr val="2F2B20"/>
                </a:solidFill>
                <a:latin typeface="Calibri"/>
                <a:cs typeface="Calibri"/>
              </a:rPr>
              <a:t>o</a:t>
            </a:r>
            <a:r>
              <a:rPr dirty="0" smtClean="0" sz="2400" spc="-10">
                <a:solidFill>
                  <a:srgbClr val="2F2B20"/>
                </a:solidFill>
                <a:latin typeface="Calibri"/>
                <a:cs typeface="Calibri"/>
              </a:rPr>
              <a:t>r</a:t>
            </a:r>
            <a:r>
              <a:rPr dirty="0" smtClean="0" sz="2400" spc="-15">
                <a:solidFill>
                  <a:srgbClr val="2F2B20"/>
                </a:solidFill>
                <a:latin typeface="Calibri"/>
                <a:cs typeface="Calibri"/>
              </a:rPr>
              <a:t> </a:t>
            </a:r>
            <a:r>
              <a:rPr dirty="0" smtClean="0" sz="2400" spc="-35">
                <a:solidFill>
                  <a:srgbClr val="2F2B20"/>
                </a:solidFill>
                <a:latin typeface="Calibri"/>
                <a:cs typeface="Calibri"/>
              </a:rPr>
              <a:t>t</a:t>
            </a:r>
            <a:r>
              <a:rPr dirty="0" smtClean="0" sz="2400" spc="0">
                <a:solidFill>
                  <a:srgbClr val="2F2B20"/>
                </a:solidFill>
                <a:latin typeface="Calibri"/>
                <a:cs typeface="Calibri"/>
              </a:rPr>
              <a:t>o</a:t>
            </a:r>
            <a:r>
              <a:rPr dirty="0" smtClean="0" sz="2400" spc="-10">
                <a:solidFill>
                  <a:srgbClr val="2F2B20"/>
                </a:solidFill>
                <a:latin typeface="Calibri"/>
                <a:cs typeface="Calibri"/>
              </a:rPr>
              <a:t> </a:t>
            </a:r>
            <a:r>
              <a:rPr dirty="0" smtClean="0" sz="2400" spc="-15">
                <a:solidFill>
                  <a:srgbClr val="2F2B20"/>
                </a:solidFill>
                <a:latin typeface="Calibri"/>
                <a:cs typeface="Calibri"/>
              </a:rPr>
              <a:t>the</a:t>
            </a:r>
            <a:r>
              <a:rPr dirty="0" smtClean="0" sz="2400" spc="-10">
                <a:solidFill>
                  <a:srgbClr val="2F2B20"/>
                </a:solidFill>
                <a:latin typeface="Calibri"/>
                <a:cs typeface="Calibri"/>
              </a:rPr>
              <a:t> </a:t>
            </a:r>
            <a:r>
              <a:rPr dirty="0" smtClean="0" sz="2400" spc="-25">
                <a:solidFill>
                  <a:srgbClr val="2F2B20"/>
                </a:solidFill>
                <a:latin typeface="Calibri"/>
                <a:cs typeface="Calibri"/>
              </a:rPr>
              <a:t>e</a:t>
            </a:r>
            <a:r>
              <a:rPr dirty="0" smtClean="0" sz="2400" spc="-45">
                <a:solidFill>
                  <a:srgbClr val="2F2B20"/>
                </a:solidFill>
                <a:latin typeface="Calibri"/>
                <a:cs typeface="Calibri"/>
              </a:rPr>
              <a:t>v</a:t>
            </a:r>
            <a:r>
              <a:rPr dirty="0" smtClean="0" sz="2400" spc="-10">
                <a:solidFill>
                  <a:srgbClr val="2F2B20"/>
                </a:solidFill>
                <a:latin typeface="Calibri"/>
                <a:cs typeface="Calibri"/>
              </a:rPr>
              <a:t>e</a:t>
            </a:r>
            <a:r>
              <a:rPr dirty="0" smtClean="0" sz="2400" spc="-25">
                <a:solidFill>
                  <a:srgbClr val="2F2B20"/>
                </a:solidFill>
                <a:latin typeface="Calibri"/>
                <a:cs typeface="Calibri"/>
              </a:rPr>
              <a:t>n</a:t>
            </a:r>
            <a:r>
              <a:rPr dirty="0" smtClean="0" sz="2400" spc="-10">
                <a:solidFill>
                  <a:srgbClr val="2F2B20"/>
                </a:solidFill>
                <a:latin typeface="Calibri"/>
                <a:cs typeface="Calibri"/>
              </a:rPr>
              <a:t>t</a:t>
            </a:r>
            <a:r>
              <a:rPr dirty="0" smtClean="0" sz="2400" spc="-10">
                <a:solidFill>
                  <a:srgbClr val="2F2B20"/>
                </a:solidFill>
                <a:latin typeface="Calibri"/>
                <a:cs typeface="Calibri"/>
              </a:rPr>
              <a:t>.</a:t>
            </a:r>
            <a:endParaRPr sz="2400">
              <a:latin typeface="Calibri"/>
              <a:cs typeface="Calibri"/>
            </a:endParaRPr>
          </a:p>
          <a:p>
            <a:pPr>
              <a:lnSpc>
                <a:spcPts val="1000"/>
              </a:lnSpc>
              <a:buClr>
                <a:srgbClr val="A9A57C"/>
              </a:buClr>
              <a:buFont typeface="Arial"/>
              <a:buChar char="•"/>
            </a:pPr>
            <a:endParaRPr sz="1000"/>
          </a:p>
          <a:p>
            <a:pPr>
              <a:lnSpc>
                <a:spcPts val="1000"/>
              </a:lnSpc>
              <a:buClr>
                <a:srgbClr val="A9A57C"/>
              </a:buClr>
              <a:buFont typeface="Arial"/>
              <a:buChar char="•"/>
            </a:pPr>
            <a:endParaRPr sz="1000"/>
          </a:p>
          <a:p>
            <a:pPr>
              <a:lnSpc>
                <a:spcPts val="1000"/>
              </a:lnSpc>
              <a:buClr>
                <a:srgbClr val="A9A57C"/>
              </a:buClr>
              <a:buFont typeface="Arial"/>
              <a:buChar char="•"/>
            </a:pPr>
            <a:endParaRPr sz="1000"/>
          </a:p>
          <a:p>
            <a:pPr>
              <a:lnSpc>
                <a:spcPts val="1000"/>
              </a:lnSpc>
              <a:spcBef>
                <a:spcPts val="31"/>
              </a:spcBef>
              <a:buClr>
                <a:srgbClr val="A9A57C"/>
              </a:buClr>
              <a:buFont typeface="Arial"/>
              <a:buChar char="•"/>
            </a:pPr>
            <a:endParaRPr sz="1000"/>
          </a:p>
          <a:p>
            <a:pPr marL="241300" indent="-228600">
              <a:lnSpc>
                <a:spcPct val="100000"/>
              </a:lnSpc>
              <a:buClr>
                <a:srgbClr val="A9A57C"/>
              </a:buClr>
              <a:buFont typeface="Arial"/>
              <a:buChar char="•"/>
              <a:tabLst>
                <a:tab pos="241300" algn="l"/>
              </a:tabLst>
            </a:pPr>
            <a:r>
              <a:rPr dirty="0" smtClean="0" sz="2400" spc="-110">
                <a:solidFill>
                  <a:srgbClr val="2F2B20"/>
                </a:solidFill>
                <a:latin typeface="Calibri"/>
                <a:cs typeface="Calibri"/>
              </a:rPr>
              <a:t>W</a:t>
            </a:r>
            <a:r>
              <a:rPr dirty="0" smtClean="0" sz="2400" spc="-15">
                <a:solidFill>
                  <a:srgbClr val="2F2B20"/>
                </a:solidFill>
                <a:latin typeface="Calibri"/>
                <a:cs typeface="Calibri"/>
              </a:rPr>
              <a:t>e</a:t>
            </a:r>
            <a:r>
              <a:rPr dirty="0" smtClean="0" sz="2400" spc="-15">
                <a:solidFill>
                  <a:srgbClr val="2F2B20"/>
                </a:solidFill>
                <a:latin typeface="Calibri"/>
                <a:cs typeface="Calibri"/>
              </a:rPr>
              <a:t> </a:t>
            </a:r>
            <a:r>
              <a:rPr dirty="0" smtClean="0" sz="2400" spc="-15">
                <a:solidFill>
                  <a:srgbClr val="2F2B20"/>
                </a:solidFill>
                <a:latin typeface="Calibri"/>
                <a:cs typeface="Calibri"/>
              </a:rPr>
              <a:t>n</a:t>
            </a:r>
            <a:r>
              <a:rPr dirty="0" smtClean="0" sz="2400" spc="-10">
                <a:solidFill>
                  <a:srgbClr val="2F2B20"/>
                </a:solidFill>
                <a:latin typeface="Calibri"/>
                <a:cs typeface="Calibri"/>
              </a:rPr>
              <a:t>e</a:t>
            </a:r>
            <a:r>
              <a:rPr dirty="0" smtClean="0" sz="2400" spc="-10">
                <a:solidFill>
                  <a:srgbClr val="2F2B20"/>
                </a:solidFill>
                <a:latin typeface="Calibri"/>
                <a:cs typeface="Calibri"/>
              </a:rPr>
              <a:t>e</a:t>
            </a:r>
            <a:r>
              <a:rPr dirty="0" smtClean="0" sz="2400" spc="0">
                <a:solidFill>
                  <a:srgbClr val="2F2B20"/>
                </a:solidFill>
                <a:latin typeface="Calibri"/>
                <a:cs typeface="Calibri"/>
              </a:rPr>
              <a:t>d</a:t>
            </a:r>
            <a:r>
              <a:rPr dirty="0" smtClean="0" sz="2400" spc="-5">
                <a:solidFill>
                  <a:srgbClr val="2F2B20"/>
                </a:solidFill>
                <a:latin typeface="Calibri"/>
                <a:cs typeface="Calibri"/>
              </a:rPr>
              <a:t> </a:t>
            </a:r>
            <a:r>
              <a:rPr dirty="0" smtClean="0" sz="2400" spc="0">
                <a:solidFill>
                  <a:srgbClr val="2F2B20"/>
                </a:solidFill>
                <a:latin typeface="Calibri"/>
                <a:cs typeface="Calibri"/>
              </a:rPr>
              <a:t>a</a:t>
            </a:r>
            <a:r>
              <a:rPr dirty="0" smtClean="0" sz="2400" spc="-15">
                <a:solidFill>
                  <a:srgbClr val="2F2B20"/>
                </a:solidFill>
                <a:latin typeface="Calibri"/>
                <a:cs typeface="Calibri"/>
              </a:rPr>
              <a:t> </a:t>
            </a:r>
            <a:r>
              <a:rPr dirty="0" smtClean="0" sz="2400" spc="0">
                <a:solidFill>
                  <a:srgbClr val="2F2B20"/>
                </a:solidFill>
                <a:latin typeface="Calibri"/>
                <a:cs typeface="Calibri"/>
              </a:rPr>
              <a:t>plan</a:t>
            </a:r>
            <a:r>
              <a:rPr dirty="0" smtClean="0" sz="2400" spc="-5">
                <a:solidFill>
                  <a:srgbClr val="2F2B20"/>
                </a:solidFill>
                <a:latin typeface="Calibri"/>
                <a:cs typeface="Calibri"/>
              </a:rPr>
              <a:t>!</a:t>
            </a:r>
            <a:r>
              <a:rPr dirty="0" smtClean="0" sz="2400" spc="-15">
                <a:solidFill>
                  <a:srgbClr val="2F2B20"/>
                </a:solidFill>
                <a:latin typeface="Calibri"/>
                <a:cs typeface="Calibri"/>
              </a:rPr>
              <a:t>!</a:t>
            </a:r>
            <a:r>
              <a:rPr dirty="0" smtClean="0" sz="2400" spc="-15">
                <a:solidFill>
                  <a:srgbClr val="2F2B20"/>
                </a:solidFill>
                <a:latin typeface="Calibri"/>
                <a:cs typeface="Calibri"/>
              </a:rPr>
              <a:t>!</a:t>
            </a:r>
            <a:r>
              <a:rPr dirty="0" smtClean="0" sz="2400" spc="-10">
                <a:solidFill>
                  <a:srgbClr val="2F2B20"/>
                </a:solidFill>
                <a:latin typeface="Calibri"/>
                <a:cs typeface="Calibri"/>
              </a:rPr>
              <a:t>!</a:t>
            </a:r>
            <a:endParaRPr sz="2400">
              <a:latin typeface="Calibri"/>
              <a:cs typeface="Calibri"/>
            </a:endParaRPr>
          </a:p>
        </p:txBody>
      </p:sp>
      <p:sp>
        <p:nvSpPr>
          <p:cNvPr id="3" name="object 3"/>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4" name="object 4"/>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5" name="object 5"/>
          <p:cNvSpPr txBox="1"/>
          <p:nvPr/>
        </p:nvSpPr>
        <p:spPr>
          <a:xfrm>
            <a:off x="383540" y="205740"/>
            <a:ext cx="6830695" cy="965835"/>
          </a:xfrm>
          <a:prstGeom prst="rect">
            <a:avLst/>
          </a:prstGeom>
        </p:spPr>
        <p:txBody>
          <a:bodyPr wrap="square" lIns="0" tIns="0" rIns="0" bIns="0" rtlCol="0" vert="horz">
            <a:noAutofit/>
          </a:bodyPr>
          <a:lstStyle/>
          <a:p>
            <a:pPr marL="12700" marR="12700">
              <a:lnSpc>
                <a:spcPts val="3840"/>
              </a:lnSpc>
            </a:pPr>
            <a:r>
              <a:rPr dirty="0" smtClean="0" sz="3200" spc="-100">
                <a:solidFill>
                  <a:srgbClr val="7A7425"/>
                </a:solidFill>
                <a:latin typeface="Century Gothic"/>
                <a:cs typeface="Century Gothic"/>
              </a:rPr>
              <a:t>M</a:t>
            </a:r>
            <a:r>
              <a:rPr dirty="0" smtClean="0" sz="3200" spc="-100">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i</a:t>
            </a:r>
            <a:r>
              <a:rPr dirty="0" smtClean="0" sz="3200" spc="-95">
                <a:solidFill>
                  <a:srgbClr val="7A7425"/>
                </a:solidFill>
                <a:latin typeface="Century Gothic"/>
                <a:cs typeface="Century Gothic"/>
              </a:rPr>
              <a:t>n</a:t>
            </a:r>
            <a:r>
              <a:rPr dirty="0" smtClean="0" sz="3200" spc="0">
                <a:solidFill>
                  <a:srgbClr val="7A7425"/>
                </a:solidFill>
                <a:latin typeface="Century Gothic"/>
                <a:cs typeface="Century Gothic"/>
              </a:rPr>
              <a:t>g</a:t>
            </a:r>
            <a:r>
              <a:rPr dirty="0" smtClean="0" sz="3200" spc="-240">
                <a:solidFill>
                  <a:srgbClr val="7A7425"/>
                </a:solidFill>
                <a:latin typeface="Century Gothic"/>
                <a:cs typeface="Century Gothic"/>
              </a:rPr>
              <a:t> </a:t>
            </a:r>
            <a:r>
              <a:rPr dirty="0" smtClean="0" sz="3200" spc="-100">
                <a:solidFill>
                  <a:srgbClr val="7A7425"/>
                </a:solidFill>
                <a:latin typeface="Century Gothic"/>
                <a:cs typeface="Century Gothic"/>
              </a:rPr>
              <a:t>C</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r</a:t>
            </a:r>
            <a:r>
              <a:rPr dirty="0" smtClean="0" sz="3200" spc="-100">
                <a:solidFill>
                  <a:srgbClr val="7A7425"/>
                </a:solidFill>
                <a:latin typeface="Century Gothic"/>
                <a:cs typeface="Century Gothic"/>
              </a:rPr>
              <a:t>a</a:t>
            </a:r>
            <a:r>
              <a:rPr dirty="0" smtClean="0" sz="3200" spc="-95">
                <a:solidFill>
                  <a:srgbClr val="7A7425"/>
                </a:solidFill>
                <a:latin typeface="Century Gothic"/>
                <a:cs typeface="Century Gothic"/>
              </a:rPr>
              <a:t>c</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r</a:t>
            </a:r>
            <a:r>
              <a:rPr dirty="0" smtClean="0" sz="3200" spc="0">
                <a:solidFill>
                  <a:srgbClr val="7A7425"/>
                </a:solidFill>
                <a:latin typeface="Century Gothic"/>
                <a:cs typeface="Century Gothic"/>
              </a:rPr>
              <a:t>s</a:t>
            </a:r>
            <a:r>
              <a:rPr dirty="0" smtClean="0" sz="3200" spc="-235">
                <a:solidFill>
                  <a:srgbClr val="7A7425"/>
                </a:solidFill>
                <a:latin typeface="Century Gothic"/>
                <a:cs typeface="Century Gothic"/>
              </a:rPr>
              <a:t> </a:t>
            </a:r>
            <a:r>
              <a:rPr dirty="0" smtClean="0" sz="3200" spc="-100">
                <a:solidFill>
                  <a:srgbClr val="7A7425"/>
                </a:solidFill>
                <a:latin typeface="Century Gothic"/>
                <a:cs typeface="Century Gothic"/>
              </a:rPr>
              <a:t>P</a:t>
            </a:r>
            <a:r>
              <a:rPr dirty="0" smtClean="0" sz="3200" spc="-90">
                <a:solidFill>
                  <a:srgbClr val="7A7425"/>
                </a:solidFill>
                <a:latin typeface="Century Gothic"/>
                <a:cs typeface="Century Gothic"/>
              </a:rPr>
              <a:t>e</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s</a:t>
            </a:r>
            <a:r>
              <a:rPr dirty="0" smtClean="0" sz="3200" spc="-100">
                <a:solidFill>
                  <a:srgbClr val="7A7425"/>
                </a:solidFill>
                <a:latin typeface="Century Gothic"/>
                <a:cs typeface="Century Gothic"/>
              </a:rPr>
              <a:t>p</a:t>
            </a:r>
            <a:r>
              <a:rPr dirty="0" smtClean="0" sz="3200" spc="-105">
                <a:solidFill>
                  <a:srgbClr val="7A7425"/>
                </a:solidFill>
                <a:latin typeface="Century Gothic"/>
                <a:cs typeface="Century Gothic"/>
              </a:rPr>
              <a:t>e</a:t>
            </a:r>
            <a:r>
              <a:rPr dirty="0" smtClean="0" sz="3200" spc="-110">
                <a:solidFill>
                  <a:srgbClr val="7A7425"/>
                </a:solidFill>
                <a:latin typeface="Century Gothic"/>
                <a:cs typeface="Century Gothic"/>
              </a:rPr>
              <a:t>c</a:t>
            </a:r>
            <a:r>
              <a:rPr dirty="0" smtClean="0" sz="3200" spc="-105">
                <a:solidFill>
                  <a:srgbClr val="7A7425"/>
                </a:solidFill>
                <a:latin typeface="Century Gothic"/>
                <a:cs typeface="Century Gothic"/>
              </a:rPr>
              <a:t>ti</a:t>
            </a:r>
            <a:r>
              <a:rPr dirty="0" smtClean="0" sz="3200" spc="-100">
                <a:solidFill>
                  <a:srgbClr val="7A7425"/>
                </a:solidFill>
                <a:latin typeface="Century Gothic"/>
                <a:cs typeface="Century Gothic"/>
              </a:rPr>
              <a:t>v</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M</a:t>
            </a:r>
            <a:r>
              <a:rPr dirty="0" smtClean="0" sz="3200" spc="-105">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0">
                <a:solidFill>
                  <a:srgbClr val="7A7425"/>
                </a:solidFill>
                <a:latin typeface="Century Gothic"/>
                <a:cs typeface="Century Gothic"/>
              </a:rPr>
              <a:t>e</a:t>
            </a:r>
            <a:r>
              <a:rPr dirty="0" smtClean="0" sz="3200" spc="0">
                <a:solidFill>
                  <a:srgbClr val="7A7425"/>
                </a:solidFill>
                <a:latin typeface="Century Gothic"/>
                <a:cs typeface="Century Gothic"/>
              </a:rPr>
              <a:t> </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e</a:t>
            </a:r>
            <a:r>
              <a:rPr dirty="0" smtClean="0" sz="3200" spc="-105">
                <a:solidFill>
                  <a:srgbClr val="7A7425"/>
                </a:solidFill>
                <a:latin typeface="Century Gothic"/>
                <a:cs typeface="Century Gothic"/>
              </a:rPr>
              <a:t>s</a:t>
            </a:r>
            <a:r>
              <a:rPr dirty="0" smtClean="0" sz="3200" spc="-95">
                <a:solidFill>
                  <a:srgbClr val="7A7425"/>
                </a:solidFill>
                <a:latin typeface="Century Gothic"/>
                <a:cs typeface="Century Gothic"/>
              </a:rPr>
              <a:t>c</a:t>
            </a:r>
            <a:r>
              <a:rPr dirty="0" smtClean="0" sz="3200" spc="-100">
                <a:solidFill>
                  <a:srgbClr val="7A7425"/>
                </a:solidFill>
                <a:latin typeface="Century Gothic"/>
                <a:cs typeface="Century Gothic"/>
              </a:rPr>
              <a:t>u</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S</a:t>
            </a:r>
            <a:r>
              <a:rPr dirty="0" smtClean="0" sz="3200" spc="-105">
                <a:solidFill>
                  <a:srgbClr val="7A7425"/>
                </a:solidFill>
                <a:latin typeface="Century Gothic"/>
                <a:cs typeface="Century Gothic"/>
              </a:rPr>
              <a:t>it</a:t>
            </a:r>
            <a:r>
              <a:rPr dirty="0" smtClean="0" sz="3200" spc="-100">
                <a:solidFill>
                  <a:srgbClr val="7A7425"/>
                </a:solidFill>
                <a:latin typeface="Century Gothic"/>
                <a:cs typeface="Century Gothic"/>
              </a:rPr>
              <a:t>u</a:t>
            </a:r>
            <a:r>
              <a:rPr dirty="0" smtClean="0" sz="3200" spc="-100">
                <a:solidFill>
                  <a:srgbClr val="7A7425"/>
                </a:solidFill>
                <a:latin typeface="Century Gothic"/>
                <a:cs typeface="Century Gothic"/>
              </a:rPr>
              <a:t>a</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i</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n</a:t>
            </a:r>
            <a:r>
              <a:rPr dirty="0" smtClean="0" sz="3200" spc="0">
                <a:solidFill>
                  <a:srgbClr val="7A7425"/>
                </a:solidFill>
                <a:latin typeface="Century Gothic"/>
                <a:cs typeface="Century Gothic"/>
              </a:rPr>
              <a:t>s</a:t>
            </a:r>
            <a:r>
              <a:rPr dirty="0" smtClean="0" sz="3200" spc="-215">
                <a:solidFill>
                  <a:srgbClr val="7A7425"/>
                </a:solidFill>
                <a:latin typeface="Century Gothic"/>
                <a:cs typeface="Century Gothic"/>
              </a:rPr>
              <a:t> </a:t>
            </a:r>
            <a:r>
              <a:rPr dirty="0" smtClean="0" sz="3200" spc="0">
                <a:solidFill>
                  <a:srgbClr val="7A7425"/>
                </a:solidFill>
                <a:latin typeface="Century Gothic"/>
                <a:cs typeface="Century Gothic"/>
              </a:rPr>
              <a:t>—</a:t>
            </a:r>
            <a:r>
              <a:rPr dirty="0" smtClean="0" sz="3200" spc="-204">
                <a:solidFill>
                  <a:srgbClr val="7A7425"/>
                </a:solidFill>
                <a:latin typeface="Century Gothic"/>
                <a:cs typeface="Century Gothic"/>
              </a:rPr>
              <a:t> </a:t>
            </a:r>
            <a:r>
              <a:rPr dirty="0" smtClean="0" sz="3200" spc="0">
                <a:solidFill>
                  <a:srgbClr val="7A7425"/>
                </a:solidFill>
                <a:latin typeface="Century Gothic"/>
                <a:cs typeface="Century Gothic"/>
              </a:rPr>
              <a:t>2</a:t>
            </a:r>
            <a:endParaRPr sz="3200">
              <a:latin typeface="Century Gothic"/>
              <a:cs typeface="Century Gothic"/>
            </a:endParaRPr>
          </a:p>
        </p:txBody>
      </p:sp>
      <p:sp>
        <p:nvSpPr>
          <p:cNvPr id="6" name="object 6"/>
          <p:cNvSpPr/>
          <p:nvPr/>
        </p:nvSpPr>
        <p:spPr>
          <a:xfrm>
            <a:off x="5276594" y="1784407"/>
            <a:ext cx="2791926" cy="2890322"/>
          </a:xfrm>
          <a:prstGeom prst="rect">
            <a:avLst/>
          </a:prstGeom>
          <a:blipFill>
            <a:blip r:embed="rId2" cstate="print"/>
            <a:stretch>
              <a:fillRect/>
            </a:stretch>
          </a:blipFill>
        </p:spPr>
        <p:txBody>
          <a:bodyPr wrap="square" lIns="0" tIns="0" rIns="0" bIns="0" rtlCol="0">
            <a:noAutofit/>
          </a:bodyPr>
          <a:lstStyle/>
          <a:p/>
        </p:txBody>
      </p:sp>
      <p:sp>
        <p:nvSpPr>
          <p:cNvPr id="7" name="object 7"/>
          <p:cNvSpPr txBox="1">
            <a:spLocks noGrp="1"/>
          </p:cNvSpPr>
          <p:nvPr>
            <p:ph type="sldNum" idx="7" sz="quarter"/>
          </p:nvPr>
        </p:nvSpPr>
        <p:spPr>
          <a:prstGeom prst="rect"/>
        </p:spPr>
        <p:txBody>
          <a:bodyPr wrap="square" lIns="0" tIns="0" rIns="0" bIns="0" rtlCol="0" vert="horz">
            <a:noAutofit/>
          </a:bodyPr>
          <a:lstStyle/>
          <a:p>
            <a:pPr marL="25400">
              <a:lnSpc>
                <a:spcPct val="100000"/>
              </a:lnSpc>
            </a:pPr>
            <a:fld id="{81D60167-4931-47E6-BA6A-407CBD079E47}" type="slidenum">
              <a:rPr dirty="0" smtClean="0" sz="1800" spc="-10">
                <a:solidFill>
                  <a:srgbClr val="FFFFFF"/>
                </a:solidFill>
                <a:latin typeface="Calibri"/>
                <a:cs typeface="Calibri"/>
              </a:rPr>
              <a:t>13</a:t>
            </a:fld>
            <a:endParaRPr sz="1800">
              <a:latin typeface="Calibri"/>
              <a:cs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p:spPr>
        <p:txBody>
          <a:bodyPr wrap="square" lIns="0" tIns="0" rIns="0" bIns="0" rtlCol="0" vert="horz">
            <a:noAutofit/>
          </a:bodyPr>
          <a:lstStyle/>
          <a:p>
            <a:pPr marL="12700" marR="12700">
              <a:lnSpc>
                <a:spcPts val="3840"/>
              </a:lnSpc>
            </a:pPr>
            <a:r>
              <a:rPr dirty="0" smtClean="0" sz="3200" spc="-100">
                <a:solidFill>
                  <a:srgbClr val="7A7425"/>
                </a:solidFill>
                <a:latin typeface="Century Gothic"/>
                <a:cs typeface="Century Gothic"/>
              </a:rPr>
              <a:t>M</a:t>
            </a:r>
            <a:r>
              <a:rPr dirty="0" smtClean="0" sz="3200" spc="-100">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i</a:t>
            </a:r>
            <a:r>
              <a:rPr dirty="0" smtClean="0" sz="3200" spc="-95">
                <a:solidFill>
                  <a:srgbClr val="7A7425"/>
                </a:solidFill>
                <a:latin typeface="Century Gothic"/>
                <a:cs typeface="Century Gothic"/>
              </a:rPr>
              <a:t>n</a:t>
            </a:r>
            <a:r>
              <a:rPr dirty="0" smtClean="0" sz="3200" spc="0">
                <a:solidFill>
                  <a:srgbClr val="7A7425"/>
                </a:solidFill>
                <a:latin typeface="Century Gothic"/>
                <a:cs typeface="Century Gothic"/>
              </a:rPr>
              <a:t>g</a:t>
            </a:r>
            <a:r>
              <a:rPr dirty="0" smtClean="0" sz="3200" spc="-240">
                <a:solidFill>
                  <a:srgbClr val="7A7425"/>
                </a:solidFill>
                <a:latin typeface="Century Gothic"/>
                <a:cs typeface="Century Gothic"/>
              </a:rPr>
              <a:t> </a:t>
            </a:r>
            <a:r>
              <a:rPr dirty="0" smtClean="0" sz="3200" spc="-100">
                <a:solidFill>
                  <a:srgbClr val="7A7425"/>
                </a:solidFill>
                <a:latin typeface="Century Gothic"/>
                <a:cs typeface="Century Gothic"/>
              </a:rPr>
              <a:t>C</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r</a:t>
            </a:r>
            <a:r>
              <a:rPr dirty="0" smtClean="0" sz="3200" spc="-100">
                <a:solidFill>
                  <a:srgbClr val="7A7425"/>
                </a:solidFill>
                <a:latin typeface="Century Gothic"/>
                <a:cs typeface="Century Gothic"/>
              </a:rPr>
              <a:t>a</a:t>
            </a:r>
            <a:r>
              <a:rPr dirty="0" smtClean="0" sz="3200" spc="-95">
                <a:solidFill>
                  <a:srgbClr val="7A7425"/>
                </a:solidFill>
                <a:latin typeface="Century Gothic"/>
                <a:cs typeface="Century Gothic"/>
              </a:rPr>
              <a:t>c</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r</a:t>
            </a:r>
            <a:r>
              <a:rPr dirty="0" smtClean="0" sz="3200" spc="0">
                <a:solidFill>
                  <a:srgbClr val="7A7425"/>
                </a:solidFill>
                <a:latin typeface="Century Gothic"/>
                <a:cs typeface="Century Gothic"/>
              </a:rPr>
              <a:t>s</a:t>
            </a:r>
            <a:r>
              <a:rPr dirty="0" smtClean="0" sz="3200" spc="-235">
                <a:solidFill>
                  <a:srgbClr val="7A7425"/>
                </a:solidFill>
                <a:latin typeface="Century Gothic"/>
                <a:cs typeface="Century Gothic"/>
              </a:rPr>
              <a:t> </a:t>
            </a:r>
            <a:r>
              <a:rPr dirty="0" smtClean="0" sz="3200" spc="-100">
                <a:solidFill>
                  <a:srgbClr val="7A7425"/>
                </a:solidFill>
                <a:latin typeface="Century Gothic"/>
                <a:cs typeface="Century Gothic"/>
              </a:rPr>
              <a:t>P</a:t>
            </a:r>
            <a:r>
              <a:rPr dirty="0" smtClean="0" sz="3200" spc="-90">
                <a:solidFill>
                  <a:srgbClr val="7A7425"/>
                </a:solidFill>
                <a:latin typeface="Century Gothic"/>
                <a:cs typeface="Century Gothic"/>
              </a:rPr>
              <a:t>e</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s</a:t>
            </a:r>
            <a:r>
              <a:rPr dirty="0" smtClean="0" sz="3200" spc="-100">
                <a:solidFill>
                  <a:srgbClr val="7A7425"/>
                </a:solidFill>
                <a:latin typeface="Century Gothic"/>
                <a:cs typeface="Century Gothic"/>
              </a:rPr>
              <a:t>p</a:t>
            </a:r>
            <a:r>
              <a:rPr dirty="0" smtClean="0" sz="3200" spc="-105">
                <a:solidFill>
                  <a:srgbClr val="7A7425"/>
                </a:solidFill>
                <a:latin typeface="Century Gothic"/>
                <a:cs typeface="Century Gothic"/>
              </a:rPr>
              <a:t>e</a:t>
            </a:r>
            <a:r>
              <a:rPr dirty="0" smtClean="0" sz="3200" spc="-110">
                <a:solidFill>
                  <a:srgbClr val="7A7425"/>
                </a:solidFill>
                <a:latin typeface="Century Gothic"/>
                <a:cs typeface="Century Gothic"/>
              </a:rPr>
              <a:t>c</a:t>
            </a:r>
            <a:r>
              <a:rPr dirty="0" smtClean="0" sz="3200" spc="-105">
                <a:solidFill>
                  <a:srgbClr val="7A7425"/>
                </a:solidFill>
                <a:latin typeface="Century Gothic"/>
                <a:cs typeface="Century Gothic"/>
              </a:rPr>
              <a:t>ti</a:t>
            </a:r>
            <a:r>
              <a:rPr dirty="0" smtClean="0" sz="3200" spc="-100">
                <a:solidFill>
                  <a:srgbClr val="7A7425"/>
                </a:solidFill>
                <a:latin typeface="Century Gothic"/>
                <a:cs typeface="Century Gothic"/>
              </a:rPr>
              <a:t>v</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M</a:t>
            </a:r>
            <a:r>
              <a:rPr dirty="0" smtClean="0" sz="3200" spc="-105">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0">
                <a:solidFill>
                  <a:srgbClr val="7A7425"/>
                </a:solidFill>
                <a:latin typeface="Century Gothic"/>
                <a:cs typeface="Century Gothic"/>
              </a:rPr>
              <a:t>e</a:t>
            </a:r>
            <a:r>
              <a:rPr dirty="0" smtClean="0" sz="3200" spc="0">
                <a:solidFill>
                  <a:srgbClr val="7A7425"/>
                </a:solidFill>
                <a:latin typeface="Century Gothic"/>
                <a:cs typeface="Century Gothic"/>
              </a:rPr>
              <a:t> </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e</a:t>
            </a:r>
            <a:r>
              <a:rPr dirty="0" smtClean="0" sz="3200" spc="-105">
                <a:solidFill>
                  <a:srgbClr val="7A7425"/>
                </a:solidFill>
                <a:latin typeface="Century Gothic"/>
                <a:cs typeface="Century Gothic"/>
              </a:rPr>
              <a:t>s</a:t>
            </a:r>
            <a:r>
              <a:rPr dirty="0" smtClean="0" sz="3200" spc="-95">
                <a:solidFill>
                  <a:srgbClr val="7A7425"/>
                </a:solidFill>
                <a:latin typeface="Century Gothic"/>
                <a:cs typeface="Century Gothic"/>
              </a:rPr>
              <a:t>c</a:t>
            </a:r>
            <a:r>
              <a:rPr dirty="0" smtClean="0" sz="3200" spc="-100">
                <a:solidFill>
                  <a:srgbClr val="7A7425"/>
                </a:solidFill>
                <a:latin typeface="Century Gothic"/>
                <a:cs typeface="Century Gothic"/>
              </a:rPr>
              <a:t>u</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90">
                <a:solidFill>
                  <a:srgbClr val="7A7425"/>
                </a:solidFill>
                <a:latin typeface="Century Gothic"/>
                <a:cs typeface="Century Gothic"/>
              </a:rPr>
              <a:t>A</a:t>
            </a:r>
            <a:r>
              <a:rPr dirty="0" smtClean="0" sz="3200" spc="-95">
                <a:solidFill>
                  <a:srgbClr val="7A7425"/>
                </a:solidFill>
                <a:latin typeface="Century Gothic"/>
                <a:cs typeface="Century Gothic"/>
              </a:rPr>
              <a:t>c</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i</a:t>
            </a:r>
            <a:r>
              <a:rPr dirty="0" smtClean="0" sz="3200" spc="-100">
                <a:solidFill>
                  <a:srgbClr val="7A7425"/>
                </a:solidFill>
                <a:latin typeface="Century Gothic"/>
                <a:cs typeface="Century Gothic"/>
              </a:rPr>
              <a:t>o</a:t>
            </a:r>
            <a:r>
              <a:rPr dirty="0" smtClean="0" sz="3200" spc="-95">
                <a:solidFill>
                  <a:srgbClr val="7A7425"/>
                </a:solidFill>
                <a:latin typeface="Century Gothic"/>
                <a:cs typeface="Century Gothic"/>
              </a:rPr>
              <a:t>n</a:t>
            </a:r>
            <a:r>
              <a:rPr dirty="0" smtClean="0" sz="3200" spc="-105">
                <a:solidFill>
                  <a:srgbClr val="7A7425"/>
                </a:solidFill>
                <a:latin typeface="Century Gothic"/>
                <a:cs typeface="Century Gothic"/>
              </a:rPr>
              <a:t>s—</a:t>
            </a:r>
            <a:r>
              <a:rPr dirty="0" smtClean="0" sz="3200" spc="0">
                <a:solidFill>
                  <a:srgbClr val="7A7425"/>
                </a:solidFill>
                <a:latin typeface="Century Gothic"/>
                <a:cs typeface="Century Gothic"/>
              </a:rPr>
              <a:t>1</a:t>
            </a:r>
            <a:endParaRPr sz="3200">
              <a:latin typeface="Century Gothic"/>
              <a:cs typeface="Century Gothic"/>
            </a:endParaRPr>
          </a:p>
        </p:txBody>
      </p:sp>
      <p:sp>
        <p:nvSpPr>
          <p:cNvPr id="3" name="object 3"/>
          <p:cNvSpPr txBox="1"/>
          <p:nvPr/>
        </p:nvSpPr>
        <p:spPr>
          <a:xfrm>
            <a:off x="650240" y="1626108"/>
            <a:ext cx="950594" cy="393700"/>
          </a:xfrm>
          <a:prstGeom prst="rect">
            <a:avLst/>
          </a:prstGeom>
        </p:spPr>
        <p:txBody>
          <a:bodyPr wrap="square" lIns="0" tIns="0" rIns="0" bIns="0" rtlCol="0" vert="horz">
            <a:noAutofit/>
          </a:bodyPr>
          <a:lstStyle/>
          <a:p>
            <a:pPr marL="241300" indent="-228600">
              <a:lnSpc>
                <a:spcPct val="100000"/>
              </a:lnSpc>
              <a:buClr>
                <a:srgbClr val="A9A57C"/>
              </a:buClr>
              <a:buFont typeface="Arial"/>
              <a:buChar char="•"/>
              <a:tabLst>
                <a:tab pos="241300" algn="l"/>
              </a:tabLst>
            </a:pPr>
            <a:r>
              <a:rPr dirty="0" smtClean="0" sz="2400" spc="0">
                <a:solidFill>
                  <a:srgbClr val="2F2B20"/>
                </a:solidFill>
                <a:latin typeface="Calibri"/>
                <a:cs typeface="Calibri"/>
              </a:rPr>
              <a:t>S</a:t>
            </a:r>
            <a:r>
              <a:rPr dirty="0" smtClean="0" sz="2400" spc="-10">
                <a:solidFill>
                  <a:srgbClr val="2F2B20"/>
                </a:solidFill>
                <a:latin typeface="Calibri"/>
                <a:cs typeface="Calibri"/>
              </a:rPr>
              <a:t>o</a:t>
            </a:r>
            <a:r>
              <a:rPr dirty="0" smtClean="0" sz="2400" spc="-20">
                <a:solidFill>
                  <a:srgbClr val="2F2B20"/>
                </a:solidFill>
                <a:latin typeface="Calibri"/>
                <a:cs typeface="Calibri"/>
              </a:rPr>
              <a:t>me</a:t>
            </a:r>
            <a:endParaRPr sz="2400">
              <a:latin typeface="Calibri"/>
              <a:cs typeface="Calibri"/>
            </a:endParaRPr>
          </a:p>
        </p:txBody>
      </p:sp>
      <p:sp>
        <p:nvSpPr>
          <p:cNvPr id="4" name="object 4"/>
          <p:cNvSpPr txBox="1"/>
          <p:nvPr/>
        </p:nvSpPr>
        <p:spPr>
          <a:xfrm>
            <a:off x="1774951" y="1626108"/>
            <a:ext cx="6223635" cy="393700"/>
          </a:xfrm>
          <a:prstGeom prst="rect">
            <a:avLst/>
          </a:prstGeom>
        </p:spPr>
        <p:txBody>
          <a:bodyPr wrap="square" lIns="0" tIns="0" rIns="0" bIns="0" rtlCol="0" vert="horz">
            <a:noAutofit/>
          </a:bodyPr>
          <a:lstStyle/>
          <a:p>
            <a:pPr marL="12700">
              <a:lnSpc>
                <a:spcPct val="100000"/>
              </a:lnSpc>
              <a:tabLst>
                <a:tab pos="1383665" algn="l"/>
                <a:tab pos="2181225" algn="l"/>
                <a:tab pos="2796540" algn="l"/>
                <a:tab pos="3935095" algn="l"/>
                <a:tab pos="5633085" algn="l"/>
                <a:tab pos="6064250" algn="l"/>
              </a:tabLst>
            </a:pPr>
            <a:r>
              <a:rPr dirty="0" smtClean="0" sz="2400" spc="-20">
                <a:solidFill>
                  <a:srgbClr val="2F2B20"/>
                </a:solidFill>
                <a:latin typeface="Calibri"/>
                <a:cs typeface="Calibri"/>
              </a:rPr>
              <a:t>m</a:t>
            </a:r>
            <a:r>
              <a:rPr dirty="0" smtClean="0" sz="2400" spc="-25">
                <a:solidFill>
                  <a:srgbClr val="2F2B20"/>
                </a:solidFill>
                <a:latin typeface="Calibri"/>
                <a:cs typeface="Calibri"/>
              </a:rPr>
              <a:t>e</a:t>
            </a:r>
            <a:r>
              <a:rPr dirty="0" smtClean="0" sz="2400" spc="-30">
                <a:solidFill>
                  <a:srgbClr val="2F2B20"/>
                </a:solidFill>
                <a:latin typeface="Calibri"/>
                <a:cs typeface="Calibri"/>
              </a:rPr>
              <a:t>m</a:t>
            </a:r>
            <a:r>
              <a:rPr dirty="0" smtClean="0" sz="2400" spc="-5">
                <a:solidFill>
                  <a:srgbClr val="2F2B20"/>
                </a:solidFill>
                <a:latin typeface="Calibri"/>
                <a:cs typeface="Calibri"/>
              </a:rPr>
              <a:t>b</a:t>
            </a:r>
            <a:r>
              <a:rPr dirty="0" smtClean="0" sz="2400" spc="-10">
                <a:solidFill>
                  <a:srgbClr val="2F2B20"/>
                </a:solidFill>
                <a:latin typeface="Calibri"/>
                <a:cs typeface="Calibri"/>
              </a:rPr>
              <a:t>e</a:t>
            </a:r>
            <a:r>
              <a:rPr dirty="0" smtClean="0" sz="2400" spc="-45">
                <a:solidFill>
                  <a:srgbClr val="2F2B20"/>
                </a:solidFill>
                <a:latin typeface="Calibri"/>
                <a:cs typeface="Calibri"/>
              </a:rPr>
              <a:t>r</a:t>
            </a:r>
            <a:r>
              <a:rPr dirty="0" smtClean="0" sz="2400" spc="-10">
                <a:solidFill>
                  <a:srgbClr val="2F2B20"/>
                </a:solidFill>
                <a:latin typeface="Calibri"/>
                <a:cs typeface="Calibri"/>
              </a:rPr>
              <a:t>s</a:t>
            </a:r>
            <a:r>
              <a:rPr dirty="0" smtClean="0" sz="2400" spc="-10">
                <a:solidFill>
                  <a:srgbClr val="2F2B20"/>
                </a:solidFill>
                <a:latin typeface="Calibri"/>
                <a:cs typeface="Calibri"/>
              </a:rPr>
              <a:t>	</a:t>
            </a:r>
            <a:r>
              <a:rPr dirty="0" smtClean="0" sz="2400" spc="-5">
                <a:solidFill>
                  <a:srgbClr val="2F2B20"/>
                </a:solidFill>
                <a:latin typeface="Calibri"/>
                <a:cs typeface="Calibri"/>
              </a:rPr>
              <a:t>f</a:t>
            </a:r>
            <a:r>
              <a:rPr dirty="0" smtClean="0" sz="2400" spc="-45">
                <a:solidFill>
                  <a:srgbClr val="2F2B20"/>
                </a:solidFill>
                <a:latin typeface="Calibri"/>
                <a:cs typeface="Calibri"/>
              </a:rPr>
              <a:t>r</a:t>
            </a:r>
            <a:r>
              <a:rPr dirty="0" smtClean="0" sz="2400" spc="-20">
                <a:solidFill>
                  <a:srgbClr val="2F2B20"/>
                </a:solidFill>
                <a:latin typeface="Calibri"/>
                <a:cs typeface="Calibri"/>
              </a:rPr>
              <a:t>o</a:t>
            </a:r>
            <a:r>
              <a:rPr dirty="0" smtClean="0" sz="2400" spc="-20">
                <a:solidFill>
                  <a:srgbClr val="2F2B20"/>
                </a:solidFill>
                <a:latin typeface="Calibri"/>
                <a:cs typeface="Calibri"/>
              </a:rPr>
              <a:t>m</a:t>
            </a:r>
            <a:r>
              <a:rPr dirty="0" smtClean="0" sz="2400" spc="-20">
                <a:solidFill>
                  <a:srgbClr val="2F2B20"/>
                </a:solidFill>
                <a:latin typeface="Calibri"/>
                <a:cs typeface="Calibri"/>
              </a:rPr>
              <a:t>	</a:t>
            </a:r>
            <a:r>
              <a:rPr dirty="0" smtClean="0" sz="2400" spc="-15">
                <a:solidFill>
                  <a:srgbClr val="2F2B20"/>
                </a:solidFill>
                <a:latin typeface="Calibri"/>
                <a:cs typeface="Calibri"/>
              </a:rPr>
              <a:t>the</a:t>
            </a:r>
            <a:r>
              <a:rPr dirty="0" smtClean="0" sz="2400" spc="-15">
                <a:solidFill>
                  <a:srgbClr val="2F2B20"/>
                </a:solidFill>
                <a:latin typeface="Calibri"/>
                <a:cs typeface="Calibri"/>
              </a:rPr>
              <a:t>	</a:t>
            </a:r>
            <a:r>
              <a:rPr dirty="0" smtClean="0" sz="2400" spc="-5">
                <a:solidFill>
                  <a:srgbClr val="2F2B20"/>
                </a:solidFill>
                <a:latin typeface="Calibri"/>
                <a:cs typeface="Calibri"/>
              </a:rPr>
              <a:t>O</a:t>
            </a:r>
            <a:r>
              <a:rPr dirty="0" smtClean="0" sz="2400" spc="-25">
                <a:solidFill>
                  <a:srgbClr val="2F2B20"/>
                </a:solidFill>
                <a:latin typeface="Calibri"/>
                <a:cs typeface="Calibri"/>
              </a:rPr>
              <a:t>M</a:t>
            </a:r>
            <a:r>
              <a:rPr dirty="0" smtClean="0" sz="2400" spc="-10">
                <a:solidFill>
                  <a:srgbClr val="2F2B20"/>
                </a:solidFill>
                <a:latin typeface="Calibri"/>
                <a:cs typeface="Calibri"/>
              </a:rPr>
              <a:t>CS</a:t>
            </a:r>
            <a:r>
              <a:rPr dirty="0" smtClean="0" sz="2400" spc="0">
                <a:solidFill>
                  <a:srgbClr val="2F2B20"/>
                </a:solidFill>
                <a:latin typeface="Calibri"/>
                <a:cs typeface="Calibri"/>
              </a:rPr>
              <a:t>A	</a:t>
            </a:r>
            <a:r>
              <a:rPr dirty="0" smtClean="0" sz="2400" spc="0">
                <a:solidFill>
                  <a:srgbClr val="2F2B20"/>
                </a:solidFill>
                <a:latin typeface="Calibri"/>
                <a:cs typeface="Calibri"/>
              </a:rPr>
              <a:t>pa</a:t>
            </a:r>
            <a:r>
              <a:rPr dirty="0" smtClean="0" sz="2400" spc="-10">
                <a:solidFill>
                  <a:srgbClr val="2F2B20"/>
                </a:solidFill>
                <a:latin typeface="Calibri"/>
                <a:cs typeface="Calibri"/>
              </a:rPr>
              <a:t>r</a:t>
            </a:r>
            <a:r>
              <a:rPr dirty="0" smtClean="0" sz="2400" spc="-10">
                <a:solidFill>
                  <a:srgbClr val="2F2B20"/>
                </a:solidFill>
                <a:latin typeface="Calibri"/>
                <a:cs typeface="Calibri"/>
              </a:rPr>
              <a:t>t</a:t>
            </a:r>
            <a:r>
              <a:rPr dirty="0" smtClean="0" sz="2400" spc="-15">
                <a:solidFill>
                  <a:srgbClr val="2F2B20"/>
                </a:solidFill>
                <a:latin typeface="Calibri"/>
                <a:cs typeface="Calibri"/>
              </a:rPr>
              <a:t>i</a:t>
            </a:r>
            <a:r>
              <a:rPr dirty="0" smtClean="0" sz="2400" spc="-5">
                <a:solidFill>
                  <a:srgbClr val="2F2B20"/>
                </a:solidFill>
                <a:latin typeface="Calibri"/>
                <a:cs typeface="Calibri"/>
              </a:rPr>
              <a:t>c</a:t>
            </a:r>
            <a:r>
              <a:rPr dirty="0" smtClean="0" sz="2400" spc="0">
                <a:solidFill>
                  <a:srgbClr val="2F2B20"/>
                </a:solidFill>
                <a:latin typeface="Calibri"/>
                <a:cs typeface="Calibri"/>
              </a:rPr>
              <a:t>ip</a:t>
            </a:r>
            <a:r>
              <a:rPr dirty="0" smtClean="0" sz="2400" spc="-25">
                <a:solidFill>
                  <a:srgbClr val="2F2B20"/>
                </a:solidFill>
                <a:latin typeface="Calibri"/>
                <a:cs typeface="Calibri"/>
              </a:rPr>
              <a:t>a</a:t>
            </a:r>
            <a:r>
              <a:rPr dirty="0" smtClean="0" sz="2400" spc="-35">
                <a:solidFill>
                  <a:srgbClr val="2F2B20"/>
                </a:solidFill>
                <a:latin typeface="Calibri"/>
                <a:cs typeface="Calibri"/>
              </a:rPr>
              <a:t>t</a:t>
            </a:r>
            <a:r>
              <a:rPr dirty="0" smtClean="0" sz="2400" spc="-25">
                <a:solidFill>
                  <a:srgbClr val="2F2B20"/>
                </a:solidFill>
                <a:latin typeface="Calibri"/>
                <a:cs typeface="Calibri"/>
              </a:rPr>
              <a:t>e</a:t>
            </a:r>
            <a:r>
              <a:rPr dirty="0" smtClean="0" sz="2400" spc="0">
                <a:solidFill>
                  <a:srgbClr val="2F2B20"/>
                </a:solidFill>
                <a:latin typeface="Calibri"/>
                <a:cs typeface="Calibri"/>
              </a:rPr>
              <a:t>d	</a:t>
            </a:r>
            <a:r>
              <a:rPr dirty="0" smtClean="0" sz="2400" spc="0">
                <a:solidFill>
                  <a:srgbClr val="2F2B20"/>
                </a:solidFill>
                <a:latin typeface="Calibri"/>
                <a:cs typeface="Calibri"/>
              </a:rPr>
              <a:t>in	</a:t>
            </a:r>
            <a:r>
              <a:rPr dirty="0" smtClean="0" sz="2400" spc="0">
                <a:solidFill>
                  <a:srgbClr val="2F2B20"/>
                </a:solidFill>
                <a:latin typeface="Calibri"/>
                <a:cs typeface="Calibri"/>
              </a:rPr>
              <a:t>a</a:t>
            </a:r>
            <a:endParaRPr sz="2400">
              <a:latin typeface="Calibri"/>
              <a:cs typeface="Calibri"/>
            </a:endParaRPr>
          </a:p>
        </p:txBody>
      </p:sp>
      <p:sp>
        <p:nvSpPr>
          <p:cNvPr id="5" name="object 5"/>
          <p:cNvSpPr txBox="1"/>
          <p:nvPr/>
        </p:nvSpPr>
        <p:spPr>
          <a:xfrm>
            <a:off x="650240" y="1991867"/>
            <a:ext cx="7348220" cy="3466465"/>
          </a:xfrm>
          <a:prstGeom prst="rect">
            <a:avLst/>
          </a:prstGeom>
        </p:spPr>
        <p:txBody>
          <a:bodyPr wrap="square" lIns="0" tIns="0" rIns="0" bIns="0" rtlCol="0" vert="horz">
            <a:noAutofit/>
          </a:bodyPr>
          <a:lstStyle/>
          <a:p>
            <a:pPr algn="just" marL="241300" marR="12700" indent="0">
              <a:lnSpc>
                <a:spcPct val="100000"/>
              </a:lnSpc>
            </a:pPr>
            <a:r>
              <a:rPr dirty="0" smtClean="0" sz="2400" spc="-30">
                <a:solidFill>
                  <a:srgbClr val="2F2B20"/>
                </a:solidFill>
                <a:latin typeface="Calibri"/>
                <a:cs typeface="Calibri"/>
              </a:rPr>
              <a:t>c</a:t>
            </a:r>
            <a:r>
              <a:rPr dirty="0" smtClean="0" sz="2400" spc="-10">
                <a:solidFill>
                  <a:srgbClr val="2F2B20"/>
                </a:solidFill>
                <a:latin typeface="Calibri"/>
                <a:cs typeface="Calibri"/>
              </a:rPr>
              <a:t>o</a:t>
            </a:r>
            <a:r>
              <a:rPr dirty="0" smtClean="0" sz="2400" spc="-20">
                <a:solidFill>
                  <a:srgbClr val="2F2B20"/>
                </a:solidFill>
                <a:latin typeface="Calibri"/>
                <a:cs typeface="Calibri"/>
              </a:rPr>
              <a:t>m</a:t>
            </a:r>
            <a:r>
              <a:rPr dirty="0" smtClean="0" sz="2400" spc="-30">
                <a:solidFill>
                  <a:srgbClr val="2F2B20"/>
                </a:solidFill>
                <a:latin typeface="Calibri"/>
                <a:cs typeface="Calibri"/>
              </a:rPr>
              <a:t>m</a:t>
            </a:r>
            <a:r>
              <a:rPr dirty="0" smtClean="0" sz="2400" spc="0">
                <a:solidFill>
                  <a:srgbClr val="2F2B20"/>
                </a:solidFill>
                <a:latin typeface="Calibri"/>
                <a:cs typeface="Calibri"/>
              </a:rPr>
              <a:t>i</a:t>
            </a:r>
            <a:r>
              <a:rPr dirty="0" smtClean="0" sz="2400" spc="-40">
                <a:solidFill>
                  <a:srgbClr val="2F2B20"/>
                </a:solidFill>
                <a:latin typeface="Calibri"/>
                <a:cs typeface="Calibri"/>
              </a:rPr>
              <a:t>t</a:t>
            </a:r>
            <a:r>
              <a:rPr dirty="0" smtClean="0" sz="2400" spc="-35">
                <a:solidFill>
                  <a:srgbClr val="2F2B20"/>
                </a:solidFill>
                <a:latin typeface="Calibri"/>
                <a:cs typeface="Calibri"/>
              </a:rPr>
              <a:t>t</a:t>
            </a:r>
            <a:r>
              <a:rPr dirty="0" smtClean="0" sz="2400" spc="-10">
                <a:solidFill>
                  <a:srgbClr val="2F2B20"/>
                </a:solidFill>
                <a:latin typeface="Calibri"/>
                <a:cs typeface="Calibri"/>
              </a:rPr>
              <a:t>e</a:t>
            </a:r>
            <a:r>
              <a:rPr dirty="0" smtClean="0" sz="2400" spc="-10">
                <a:solidFill>
                  <a:srgbClr val="2F2B20"/>
                </a:solidFill>
                <a:latin typeface="Calibri"/>
                <a:cs typeface="Calibri"/>
              </a:rPr>
              <a:t>e</a:t>
            </a:r>
            <a:r>
              <a:rPr dirty="0" smtClean="0" sz="2400" spc="-10">
                <a:solidFill>
                  <a:srgbClr val="2F2B20"/>
                </a:solidFill>
                <a:latin typeface="Calibri"/>
                <a:cs typeface="Calibri"/>
              </a:rPr>
              <a:t>,</a:t>
            </a:r>
            <a:r>
              <a:rPr dirty="0" smtClean="0" sz="2400" spc="210">
                <a:solidFill>
                  <a:srgbClr val="2F2B20"/>
                </a:solidFill>
                <a:latin typeface="Calibri"/>
                <a:cs typeface="Calibri"/>
              </a:rPr>
              <a:t> </a:t>
            </a:r>
            <a:r>
              <a:rPr dirty="0" smtClean="0" sz="2400" spc="-30">
                <a:solidFill>
                  <a:srgbClr val="2F2B20"/>
                </a:solidFill>
                <a:latin typeface="Calibri"/>
                <a:cs typeface="Calibri"/>
              </a:rPr>
              <a:t>c</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5">
                <a:solidFill>
                  <a:srgbClr val="2F2B20"/>
                </a:solidFill>
                <a:latin typeface="Calibri"/>
                <a:cs typeface="Calibri"/>
              </a:rPr>
              <a:t>s</a:t>
            </a:r>
            <a:r>
              <a:rPr dirty="0" smtClean="0" sz="2400" spc="0">
                <a:solidFill>
                  <a:srgbClr val="2F2B20"/>
                </a:solidFill>
                <a:latin typeface="Calibri"/>
                <a:cs typeface="Calibri"/>
              </a:rPr>
              <a:t>i</a:t>
            </a:r>
            <a:r>
              <a:rPr dirty="0" smtClean="0" sz="2400" spc="-30">
                <a:solidFill>
                  <a:srgbClr val="2F2B20"/>
                </a:solidFill>
                <a:latin typeface="Calibri"/>
                <a:cs typeface="Calibri"/>
              </a:rPr>
              <a:t>s</a:t>
            </a:r>
            <a:r>
              <a:rPr dirty="0" smtClean="0" sz="2400" spc="0">
                <a:solidFill>
                  <a:srgbClr val="2F2B20"/>
                </a:solidFill>
                <a:latin typeface="Calibri"/>
                <a:cs typeface="Calibri"/>
              </a:rPr>
              <a:t>ting</a:t>
            </a:r>
            <a:r>
              <a:rPr dirty="0" smtClean="0" sz="2400" spc="235">
                <a:solidFill>
                  <a:srgbClr val="2F2B20"/>
                </a:solidFill>
                <a:latin typeface="Calibri"/>
                <a:cs typeface="Calibri"/>
              </a:rPr>
              <a:t> </a:t>
            </a:r>
            <a:r>
              <a:rPr dirty="0" smtClean="0" sz="2400" spc="-20">
                <a:solidFill>
                  <a:srgbClr val="2F2B20"/>
                </a:solidFill>
                <a:latin typeface="Calibri"/>
                <a:cs typeface="Calibri"/>
              </a:rPr>
              <a:t>o</a:t>
            </a:r>
            <a:r>
              <a:rPr dirty="0" smtClean="0" sz="2400" spc="0">
                <a:solidFill>
                  <a:srgbClr val="2F2B20"/>
                </a:solidFill>
                <a:latin typeface="Calibri"/>
                <a:cs typeface="Calibri"/>
              </a:rPr>
              <a:t>f</a:t>
            </a:r>
            <a:r>
              <a:rPr dirty="0" smtClean="0" sz="2400" spc="235">
                <a:solidFill>
                  <a:srgbClr val="2F2B20"/>
                </a:solidFill>
                <a:latin typeface="Calibri"/>
                <a:cs typeface="Calibri"/>
              </a:rPr>
              <a:t> </a:t>
            </a:r>
            <a:r>
              <a:rPr dirty="0" smtClean="0" sz="2400" spc="-45">
                <a:solidFill>
                  <a:srgbClr val="2F2B20"/>
                </a:solidFill>
                <a:latin typeface="Calibri"/>
                <a:cs typeface="Calibri"/>
              </a:rPr>
              <a:t>r</a:t>
            </a:r>
            <a:r>
              <a:rPr dirty="0" smtClean="0" sz="2400" spc="-15">
                <a:solidFill>
                  <a:srgbClr val="2F2B20"/>
                </a:solidFill>
                <a:latin typeface="Calibri"/>
                <a:cs typeface="Calibri"/>
              </a:rPr>
              <a:t>ep</a:t>
            </a:r>
            <a:r>
              <a:rPr dirty="0" smtClean="0" sz="2400" spc="-45">
                <a:solidFill>
                  <a:srgbClr val="2F2B20"/>
                </a:solidFill>
                <a:latin typeface="Calibri"/>
                <a:cs typeface="Calibri"/>
              </a:rPr>
              <a:t>r</a:t>
            </a:r>
            <a:r>
              <a:rPr dirty="0" smtClean="0" sz="2400" spc="-15">
                <a:solidFill>
                  <a:srgbClr val="2F2B20"/>
                </a:solidFill>
                <a:latin typeface="Calibri"/>
                <a:cs typeface="Calibri"/>
              </a:rPr>
              <a:t>e</a:t>
            </a:r>
            <a:r>
              <a:rPr dirty="0" smtClean="0" sz="2400" spc="-15">
                <a:solidFill>
                  <a:srgbClr val="2F2B20"/>
                </a:solidFill>
                <a:latin typeface="Calibri"/>
                <a:cs typeface="Calibri"/>
              </a:rPr>
              <a:t>s</a:t>
            </a:r>
            <a:r>
              <a:rPr dirty="0" smtClean="0" sz="2400" spc="-15">
                <a:solidFill>
                  <a:srgbClr val="2F2B20"/>
                </a:solidFill>
                <a:latin typeface="Calibri"/>
                <a:cs typeface="Calibri"/>
              </a:rPr>
              <a:t>e</a:t>
            </a:r>
            <a:r>
              <a:rPr dirty="0" smtClean="0" sz="2400" spc="-40">
                <a:solidFill>
                  <a:srgbClr val="2F2B20"/>
                </a:solidFill>
                <a:latin typeface="Calibri"/>
                <a:cs typeface="Calibri"/>
              </a:rPr>
              <a:t>n</a:t>
            </a:r>
            <a:r>
              <a:rPr dirty="0" smtClean="0" sz="2400" spc="-35">
                <a:solidFill>
                  <a:srgbClr val="2F2B20"/>
                </a:solidFill>
                <a:latin typeface="Calibri"/>
                <a:cs typeface="Calibri"/>
              </a:rPr>
              <a:t>t</a:t>
            </a:r>
            <a:r>
              <a:rPr dirty="0" smtClean="0" sz="2400" spc="-25">
                <a:solidFill>
                  <a:srgbClr val="2F2B20"/>
                </a:solidFill>
                <a:latin typeface="Calibri"/>
                <a:cs typeface="Calibri"/>
              </a:rPr>
              <a:t>a</a:t>
            </a:r>
            <a:r>
              <a:rPr dirty="0" smtClean="0" sz="2400" spc="-10">
                <a:solidFill>
                  <a:srgbClr val="2F2B20"/>
                </a:solidFill>
                <a:latin typeface="Calibri"/>
                <a:cs typeface="Calibri"/>
              </a:rPr>
              <a:t>t</a:t>
            </a:r>
            <a:r>
              <a:rPr dirty="0" smtClean="0" sz="2400" spc="-10">
                <a:solidFill>
                  <a:srgbClr val="2F2B20"/>
                </a:solidFill>
                <a:latin typeface="Calibri"/>
                <a:cs typeface="Calibri"/>
              </a:rPr>
              <a:t>i</a:t>
            </a:r>
            <a:r>
              <a:rPr dirty="0" smtClean="0" sz="2400" spc="-45">
                <a:solidFill>
                  <a:srgbClr val="2F2B20"/>
                </a:solidFill>
                <a:latin typeface="Calibri"/>
                <a:cs typeface="Calibri"/>
              </a:rPr>
              <a:t>v</a:t>
            </a:r>
            <a:r>
              <a:rPr dirty="0" smtClean="0" sz="2400" spc="-15">
                <a:solidFill>
                  <a:srgbClr val="2F2B20"/>
                </a:solidFill>
                <a:latin typeface="Calibri"/>
                <a:cs typeface="Calibri"/>
              </a:rPr>
              <a:t>es</a:t>
            </a:r>
            <a:r>
              <a:rPr dirty="0" smtClean="0" sz="2400" spc="235">
                <a:solidFill>
                  <a:srgbClr val="2F2B20"/>
                </a:solidFill>
                <a:latin typeface="Calibri"/>
                <a:cs typeface="Calibri"/>
              </a:rPr>
              <a:t> </a:t>
            </a:r>
            <a:r>
              <a:rPr dirty="0" smtClean="0" sz="2400" spc="-5">
                <a:solidFill>
                  <a:srgbClr val="2F2B20"/>
                </a:solidFill>
                <a:latin typeface="Calibri"/>
                <a:cs typeface="Calibri"/>
              </a:rPr>
              <a:t>f</a:t>
            </a:r>
            <a:r>
              <a:rPr dirty="0" smtClean="0" sz="2400" spc="-45">
                <a:solidFill>
                  <a:srgbClr val="2F2B20"/>
                </a:solidFill>
                <a:latin typeface="Calibri"/>
                <a:cs typeface="Calibri"/>
              </a:rPr>
              <a:t>r</a:t>
            </a:r>
            <a:r>
              <a:rPr dirty="0" smtClean="0" sz="2400" spc="-20">
                <a:solidFill>
                  <a:srgbClr val="2F2B20"/>
                </a:solidFill>
                <a:latin typeface="Calibri"/>
                <a:cs typeface="Calibri"/>
              </a:rPr>
              <a:t>o</a:t>
            </a:r>
            <a:r>
              <a:rPr dirty="0" smtClean="0" sz="2400" spc="-20">
                <a:solidFill>
                  <a:srgbClr val="2F2B20"/>
                </a:solidFill>
                <a:latin typeface="Calibri"/>
                <a:cs typeface="Calibri"/>
              </a:rPr>
              <a:t>m</a:t>
            </a:r>
            <a:r>
              <a:rPr dirty="0" smtClean="0" sz="2400" spc="240">
                <a:solidFill>
                  <a:srgbClr val="2F2B20"/>
                </a:solidFill>
                <a:latin typeface="Calibri"/>
                <a:cs typeface="Calibri"/>
              </a:rPr>
              <a:t> </a:t>
            </a:r>
            <a:r>
              <a:rPr dirty="0" smtClean="0" sz="2400" spc="-25">
                <a:solidFill>
                  <a:srgbClr val="2F2B20"/>
                </a:solidFill>
                <a:latin typeface="Calibri"/>
                <a:cs typeface="Calibri"/>
              </a:rPr>
              <a:t>t</a:t>
            </a:r>
            <a:r>
              <a:rPr dirty="0" smtClean="0" sz="2400" spc="-25">
                <a:solidFill>
                  <a:srgbClr val="2F2B20"/>
                </a:solidFill>
                <a:latin typeface="Calibri"/>
                <a:cs typeface="Calibri"/>
              </a:rPr>
              <a:t>w</a:t>
            </a:r>
            <a:r>
              <a:rPr dirty="0" smtClean="0" sz="2400" spc="0">
                <a:solidFill>
                  <a:srgbClr val="2F2B20"/>
                </a:solidFill>
                <a:latin typeface="Calibri"/>
                <a:cs typeface="Calibri"/>
              </a:rPr>
              <a:t>o</a:t>
            </a:r>
            <a:r>
              <a:rPr dirty="0" smtClean="0" sz="2400" spc="229">
                <a:solidFill>
                  <a:srgbClr val="2F2B20"/>
                </a:solidFill>
                <a:latin typeface="Calibri"/>
                <a:cs typeface="Calibri"/>
              </a:rPr>
              <a:t> </a:t>
            </a:r>
            <a:r>
              <a:rPr dirty="0" smtClean="0" sz="2400" spc="0">
                <a:solidFill>
                  <a:srgbClr val="2F2B20"/>
                </a:solidFill>
                <a:latin typeface="Calibri"/>
                <a:cs typeface="Calibri"/>
              </a:rPr>
              <a:t>la</a:t>
            </a:r>
            <a:r>
              <a:rPr dirty="0" smtClean="0" sz="2400" spc="-35">
                <a:solidFill>
                  <a:srgbClr val="2F2B20"/>
                </a:solidFill>
                <a:latin typeface="Calibri"/>
                <a:cs typeface="Calibri"/>
              </a:rPr>
              <a:t>r</a:t>
            </a:r>
            <a:r>
              <a:rPr dirty="0" smtClean="0" sz="2400" spc="-45">
                <a:solidFill>
                  <a:srgbClr val="2F2B20"/>
                </a:solidFill>
                <a:latin typeface="Calibri"/>
                <a:cs typeface="Calibri"/>
              </a:rPr>
              <a:t>g</a:t>
            </a:r>
            <a:r>
              <a:rPr dirty="0" smtClean="0" sz="2400" spc="-15">
                <a:solidFill>
                  <a:srgbClr val="2F2B20"/>
                </a:solidFill>
                <a:latin typeface="Calibri"/>
                <a:cs typeface="Calibri"/>
              </a:rPr>
              <a:t>e</a:t>
            </a:r>
            <a:r>
              <a:rPr dirty="0" smtClean="0" sz="2400" spc="-10">
                <a:solidFill>
                  <a:srgbClr val="2F2B20"/>
                </a:solidFill>
                <a:latin typeface="Calibri"/>
                <a:cs typeface="Calibri"/>
              </a:rPr>
              <a:t> </a:t>
            </a:r>
            <a:r>
              <a:rPr dirty="0" smtClean="0" sz="2400" spc="-10">
                <a:solidFill>
                  <a:srgbClr val="2F2B20"/>
                </a:solidFill>
                <a:latin typeface="Calibri"/>
                <a:cs typeface="Calibri"/>
              </a:rPr>
              <a:t>Mining</a:t>
            </a:r>
            <a:r>
              <a:rPr dirty="0" smtClean="0" sz="2400" spc="210">
                <a:solidFill>
                  <a:srgbClr val="2F2B20"/>
                </a:solidFill>
                <a:latin typeface="Calibri"/>
                <a:cs typeface="Calibri"/>
              </a:rPr>
              <a:t> </a:t>
            </a:r>
            <a:r>
              <a:rPr dirty="0" smtClean="0" sz="2400" spc="-5">
                <a:solidFill>
                  <a:srgbClr val="2F2B20"/>
                </a:solidFill>
                <a:latin typeface="Calibri"/>
                <a:cs typeface="Calibri"/>
              </a:rPr>
              <a:t>Op</a:t>
            </a:r>
            <a:r>
              <a:rPr dirty="0" smtClean="0" sz="2400" spc="-10">
                <a:solidFill>
                  <a:srgbClr val="2F2B20"/>
                </a:solidFill>
                <a:latin typeface="Calibri"/>
                <a:cs typeface="Calibri"/>
              </a:rPr>
              <a:t>e</a:t>
            </a:r>
            <a:r>
              <a:rPr dirty="0" smtClean="0" sz="2400" spc="-55">
                <a:solidFill>
                  <a:srgbClr val="2F2B20"/>
                </a:solidFill>
                <a:latin typeface="Calibri"/>
                <a:cs typeface="Calibri"/>
              </a:rPr>
              <a:t>r</a:t>
            </a:r>
            <a:r>
              <a:rPr dirty="0" smtClean="0" sz="2400" spc="-25">
                <a:solidFill>
                  <a:srgbClr val="2F2B20"/>
                </a:solidFill>
                <a:latin typeface="Calibri"/>
                <a:cs typeface="Calibri"/>
              </a:rPr>
              <a:t>a</a:t>
            </a:r>
            <a:r>
              <a:rPr dirty="0" smtClean="0" sz="2400" spc="-35">
                <a:solidFill>
                  <a:srgbClr val="2F2B20"/>
                </a:solidFill>
                <a:latin typeface="Calibri"/>
                <a:cs typeface="Calibri"/>
              </a:rPr>
              <a:t>t</a:t>
            </a:r>
            <a:r>
              <a:rPr dirty="0" smtClean="0" sz="2400" spc="-20">
                <a:solidFill>
                  <a:srgbClr val="2F2B20"/>
                </a:solidFill>
                <a:latin typeface="Calibri"/>
                <a:cs typeface="Calibri"/>
              </a:rPr>
              <a:t>o</a:t>
            </a:r>
            <a:r>
              <a:rPr dirty="0" smtClean="0" sz="2400" spc="-45">
                <a:solidFill>
                  <a:srgbClr val="2F2B20"/>
                </a:solidFill>
                <a:latin typeface="Calibri"/>
                <a:cs typeface="Calibri"/>
              </a:rPr>
              <a:t>r</a:t>
            </a:r>
            <a:r>
              <a:rPr dirty="0" smtClean="0" sz="2400" spc="-5">
                <a:solidFill>
                  <a:srgbClr val="2F2B20"/>
                </a:solidFill>
                <a:latin typeface="Calibri"/>
                <a:cs typeface="Calibri"/>
              </a:rPr>
              <a:t>s</a:t>
            </a:r>
            <a:r>
              <a:rPr dirty="0" smtClean="0" sz="2400" spc="-10">
                <a:solidFill>
                  <a:srgbClr val="2F2B20"/>
                </a:solidFill>
                <a:latin typeface="Calibri"/>
                <a:cs typeface="Calibri"/>
              </a:rPr>
              <a:t>,</a:t>
            </a:r>
            <a:r>
              <a:rPr dirty="0" smtClean="0" sz="2400" spc="200">
                <a:solidFill>
                  <a:srgbClr val="2F2B20"/>
                </a:solidFill>
                <a:latin typeface="Calibri"/>
                <a:cs typeface="Calibri"/>
              </a:rPr>
              <a:t> </a:t>
            </a:r>
            <a:r>
              <a:rPr dirty="0" smtClean="0" sz="2400" spc="0">
                <a:solidFill>
                  <a:srgbClr val="2F2B20"/>
                </a:solidFill>
                <a:latin typeface="Calibri"/>
                <a:cs typeface="Calibri"/>
              </a:rPr>
              <a:t>as</a:t>
            </a:r>
            <a:r>
              <a:rPr dirty="0" smtClean="0" sz="2400" spc="210">
                <a:solidFill>
                  <a:srgbClr val="2F2B20"/>
                </a:solidFill>
                <a:latin typeface="Calibri"/>
                <a:cs typeface="Calibri"/>
              </a:rPr>
              <a:t> </a:t>
            </a:r>
            <a:r>
              <a:rPr dirty="0" smtClean="0" sz="2400" spc="-60">
                <a:solidFill>
                  <a:srgbClr val="2F2B20"/>
                </a:solidFill>
                <a:latin typeface="Calibri"/>
                <a:cs typeface="Calibri"/>
              </a:rPr>
              <a:t>w</a:t>
            </a:r>
            <a:r>
              <a:rPr dirty="0" smtClean="0" sz="2400" spc="-10">
                <a:solidFill>
                  <a:srgbClr val="2F2B20"/>
                </a:solidFill>
                <a:latin typeface="Calibri"/>
                <a:cs typeface="Calibri"/>
              </a:rPr>
              <a:t>e</a:t>
            </a:r>
            <a:r>
              <a:rPr dirty="0" smtClean="0" sz="2400" spc="0">
                <a:solidFill>
                  <a:srgbClr val="2F2B20"/>
                </a:solidFill>
                <a:latin typeface="Calibri"/>
                <a:cs typeface="Calibri"/>
              </a:rPr>
              <a:t>ll</a:t>
            </a:r>
            <a:r>
              <a:rPr dirty="0" smtClean="0" sz="2400" spc="210">
                <a:solidFill>
                  <a:srgbClr val="2F2B20"/>
                </a:solidFill>
                <a:latin typeface="Calibri"/>
                <a:cs typeface="Calibri"/>
              </a:rPr>
              <a:t> </a:t>
            </a:r>
            <a:r>
              <a:rPr dirty="0" smtClean="0" sz="2400" spc="0">
                <a:solidFill>
                  <a:srgbClr val="2F2B20"/>
                </a:solidFill>
                <a:latin typeface="Calibri"/>
                <a:cs typeface="Calibri"/>
              </a:rPr>
              <a:t>as</a:t>
            </a:r>
            <a:r>
              <a:rPr dirty="0" smtClean="0" sz="2400" spc="195">
                <a:solidFill>
                  <a:srgbClr val="2F2B20"/>
                </a:solidFill>
                <a:latin typeface="Calibri"/>
                <a:cs typeface="Calibri"/>
              </a:rPr>
              <a:t> </a:t>
            </a:r>
            <a:r>
              <a:rPr dirty="0" smtClean="0" sz="2400" spc="-15">
                <a:solidFill>
                  <a:srgbClr val="2F2B20"/>
                </a:solidFill>
                <a:latin typeface="Calibri"/>
                <a:cs typeface="Calibri"/>
              </a:rPr>
              <a:t>the</a:t>
            </a:r>
            <a:r>
              <a:rPr dirty="0" smtClean="0" sz="2400" spc="215">
                <a:solidFill>
                  <a:srgbClr val="2F2B20"/>
                </a:solidFill>
                <a:latin typeface="Calibri"/>
                <a:cs typeface="Calibri"/>
              </a:rPr>
              <a:t> </a:t>
            </a:r>
            <a:r>
              <a:rPr dirty="0" smtClean="0" sz="2400" spc="-40">
                <a:solidFill>
                  <a:srgbClr val="2F2B20"/>
                </a:solidFill>
                <a:latin typeface="Calibri"/>
                <a:cs typeface="Calibri"/>
              </a:rPr>
              <a:t>M</a:t>
            </a:r>
            <a:r>
              <a:rPr dirty="0" smtClean="0" sz="2400" spc="0">
                <a:solidFill>
                  <a:srgbClr val="2F2B20"/>
                </a:solidFill>
                <a:latin typeface="Calibri"/>
                <a:cs typeface="Calibri"/>
              </a:rPr>
              <a:t>ini</a:t>
            </a:r>
            <a:r>
              <a:rPr dirty="0" smtClean="0" sz="2400" spc="-30">
                <a:solidFill>
                  <a:srgbClr val="2F2B20"/>
                </a:solidFill>
                <a:latin typeface="Calibri"/>
                <a:cs typeface="Calibri"/>
              </a:rPr>
              <a:t>s</a:t>
            </a:r>
            <a:r>
              <a:rPr dirty="0" smtClean="0" sz="2400" spc="-10">
                <a:solidFill>
                  <a:srgbClr val="2F2B20"/>
                </a:solidFill>
                <a:latin typeface="Calibri"/>
                <a:cs typeface="Calibri"/>
              </a:rPr>
              <a:t>t</a:t>
            </a:r>
            <a:r>
              <a:rPr dirty="0" smtClean="0" sz="2400" spc="5">
                <a:solidFill>
                  <a:srgbClr val="2F2B20"/>
                </a:solidFill>
                <a:latin typeface="Calibri"/>
                <a:cs typeface="Calibri"/>
              </a:rPr>
              <a:t>r</a:t>
            </a:r>
            <a:r>
              <a:rPr dirty="0" smtClean="0" sz="2400" spc="-15">
                <a:solidFill>
                  <a:srgbClr val="2F2B20"/>
                </a:solidFill>
                <a:latin typeface="Calibri"/>
                <a:cs typeface="Calibri"/>
              </a:rPr>
              <a:t>y</a:t>
            </a:r>
            <a:r>
              <a:rPr dirty="0" smtClean="0" sz="2400" spc="204">
                <a:solidFill>
                  <a:srgbClr val="2F2B20"/>
                </a:solidFill>
                <a:latin typeface="Calibri"/>
                <a:cs typeface="Calibri"/>
              </a:rPr>
              <a:t> </a:t>
            </a:r>
            <a:r>
              <a:rPr dirty="0" smtClean="0" sz="2400" spc="-5">
                <a:solidFill>
                  <a:srgbClr val="2F2B20"/>
                </a:solidFill>
                <a:latin typeface="Calibri"/>
                <a:cs typeface="Calibri"/>
              </a:rPr>
              <a:t>o</a:t>
            </a:r>
            <a:r>
              <a:rPr dirty="0" smtClean="0" sz="2400" spc="0">
                <a:solidFill>
                  <a:srgbClr val="2F2B20"/>
                </a:solidFill>
                <a:latin typeface="Calibri"/>
                <a:cs typeface="Calibri"/>
              </a:rPr>
              <a:t>f</a:t>
            </a:r>
            <a:r>
              <a:rPr dirty="0" smtClean="0" sz="2400" spc="210">
                <a:solidFill>
                  <a:srgbClr val="2F2B20"/>
                </a:solidFill>
                <a:latin typeface="Calibri"/>
                <a:cs typeface="Calibri"/>
              </a:rPr>
              <a:t> </a:t>
            </a:r>
            <a:r>
              <a:rPr dirty="0" smtClean="0" sz="2400" spc="0">
                <a:solidFill>
                  <a:srgbClr val="2F2B20"/>
                </a:solidFill>
                <a:latin typeface="Calibri"/>
                <a:cs typeface="Calibri"/>
              </a:rPr>
              <a:t>Lab</a:t>
            </a:r>
            <a:r>
              <a:rPr dirty="0" smtClean="0" sz="2400" spc="-10">
                <a:solidFill>
                  <a:srgbClr val="2F2B20"/>
                </a:solidFill>
                <a:latin typeface="Calibri"/>
                <a:cs typeface="Calibri"/>
              </a:rPr>
              <a:t>o</a:t>
            </a:r>
            <a:r>
              <a:rPr dirty="0" smtClean="0" sz="2400" spc="0">
                <a:solidFill>
                  <a:srgbClr val="2F2B20"/>
                </a:solidFill>
                <a:latin typeface="Calibri"/>
                <a:cs typeface="Calibri"/>
              </a:rPr>
              <a:t>ur</a:t>
            </a:r>
            <a:r>
              <a:rPr dirty="0" smtClean="0" sz="2400" spc="215">
                <a:solidFill>
                  <a:srgbClr val="2F2B20"/>
                </a:solidFill>
                <a:latin typeface="Calibri"/>
                <a:cs typeface="Calibri"/>
              </a:rPr>
              <a:t> </a:t>
            </a:r>
            <a:r>
              <a:rPr dirty="0" smtClean="0" sz="2400" spc="0">
                <a:solidFill>
                  <a:srgbClr val="2F2B20"/>
                </a:solidFill>
                <a:latin typeface="Calibri"/>
                <a:cs typeface="Calibri"/>
              </a:rPr>
              <a:t>and</a:t>
            </a:r>
            <a:r>
              <a:rPr dirty="0" smtClean="0" sz="2400" spc="0">
                <a:solidFill>
                  <a:srgbClr val="2F2B20"/>
                </a:solidFill>
                <a:latin typeface="Calibri"/>
                <a:cs typeface="Calibri"/>
              </a:rPr>
              <a:t> </a:t>
            </a:r>
            <a:r>
              <a:rPr dirty="0" smtClean="0" sz="2400" spc="-25">
                <a:solidFill>
                  <a:srgbClr val="2F2B20"/>
                </a:solidFill>
                <a:latin typeface="Calibri"/>
                <a:cs typeface="Calibri"/>
              </a:rPr>
              <a:t>M</a:t>
            </a:r>
            <a:r>
              <a:rPr dirty="0" smtClean="0" sz="2400" spc="-25">
                <a:solidFill>
                  <a:srgbClr val="2F2B20"/>
                </a:solidFill>
                <a:latin typeface="Calibri"/>
                <a:cs typeface="Calibri"/>
              </a:rPr>
              <a:t>ASH</a:t>
            </a:r>
            <a:r>
              <a:rPr dirty="0" smtClean="0" sz="2400" spc="-15">
                <a:solidFill>
                  <a:srgbClr val="2F2B20"/>
                </a:solidFill>
                <a:latin typeface="Calibri"/>
                <a:cs typeface="Calibri"/>
              </a:rPr>
              <a:t>A</a:t>
            </a:r>
            <a:r>
              <a:rPr dirty="0" smtClean="0" sz="2400" spc="240">
                <a:solidFill>
                  <a:srgbClr val="2F2B20"/>
                </a:solidFill>
                <a:latin typeface="Calibri"/>
                <a:cs typeface="Calibri"/>
              </a:rPr>
              <a:t> </a:t>
            </a:r>
            <a:r>
              <a:rPr dirty="0" smtClean="0" sz="2400" spc="-25">
                <a:solidFill>
                  <a:srgbClr val="2F2B20"/>
                </a:solidFill>
                <a:latin typeface="Calibri"/>
                <a:cs typeface="Calibri"/>
              </a:rPr>
              <a:t>M</a:t>
            </a:r>
            <a:r>
              <a:rPr dirty="0" smtClean="0" sz="2400" spc="-25">
                <a:solidFill>
                  <a:srgbClr val="2F2B20"/>
                </a:solidFill>
                <a:latin typeface="Calibri"/>
                <a:cs typeface="Calibri"/>
              </a:rPr>
              <a:t>i</a:t>
            </a:r>
            <a:r>
              <a:rPr dirty="0" smtClean="0" sz="2400" spc="-30">
                <a:solidFill>
                  <a:srgbClr val="2F2B20"/>
                </a:solidFill>
                <a:latin typeface="Calibri"/>
                <a:cs typeface="Calibri"/>
              </a:rPr>
              <a:t>n</a:t>
            </a:r>
            <a:r>
              <a:rPr dirty="0" smtClean="0" sz="2400" spc="-15">
                <a:solidFill>
                  <a:srgbClr val="2F2B20"/>
                </a:solidFill>
                <a:latin typeface="Calibri"/>
                <a:cs typeface="Calibri"/>
              </a:rPr>
              <a:t>e</a:t>
            </a:r>
            <a:r>
              <a:rPr dirty="0" smtClean="0" sz="2400" spc="240">
                <a:solidFill>
                  <a:srgbClr val="2F2B20"/>
                </a:solidFill>
                <a:latin typeface="Calibri"/>
                <a:cs typeface="Calibri"/>
              </a:rPr>
              <a:t> </a:t>
            </a:r>
            <a:r>
              <a:rPr dirty="0" smtClean="0" sz="2400" spc="-50">
                <a:solidFill>
                  <a:srgbClr val="2F2B20"/>
                </a:solidFill>
                <a:latin typeface="Calibri"/>
                <a:cs typeface="Calibri"/>
              </a:rPr>
              <a:t>R</a:t>
            </a:r>
            <a:r>
              <a:rPr dirty="0" smtClean="0" sz="2400" spc="-15">
                <a:solidFill>
                  <a:srgbClr val="2F2B20"/>
                </a:solidFill>
                <a:latin typeface="Calibri"/>
                <a:cs typeface="Calibri"/>
              </a:rPr>
              <a:t>e</a:t>
            </a:r>
            <a:r>
              <a:rPr dirty="0" smtClean="0" sz="2400" spc="-15">
                <a:solidFill>
                  <a:srgbClr val="2F2B20"/>
                </a:solidFill>
                <a:latin typeface="Calibri"/>
                <a:cs typeface="Calibri"/>
              </a:rPr>
              <a:t>s</a:t>
            </a:r>
            <a:r>
              <a:rPr dirty="0" smtClean="0" sz="2400" spc="0">
                <a:solidFill>
                  <a:srgbClr val="2F2B20"/>
                </a:solidFill>
                <a:latin typeface="Calibri"/>
                <a:cs typeface="Calibri"/>
              </a:rPr>
              <a:t>c</a:t>
            </a:r>
            <a:r>
              <a:rPr dirty="0" smtClean="0" sz="2400" spc="-5">
                <a:solidFill>
                  <a:srgbClr val="2F2B20"/>
                </a:solidFill>
                <a:latin typeface="Calibri"/>
                <a:cs typeface="Calibri"/>
              </a:rPr>
              <a:t>u</a:t>
            </a:r>
            <a:r>
              <a:rPr dirty="0" smtClean="0" sz="2400" spc="-15">
                <a:solidFill>
                  <a:srgbClr val="2F2B20"/>
                </a:solidFill>
                <a:latin typeface="Calibri"/>
                <a:cs typeface="Calibri"/>
              </a:rPr>
              <a:t>e</a:t>
            </a:r>
            <a:r>
              <a:rPr dirty="0" smtClean="0" sz="2400" spc="240">
                <a:solidFill>
                  <a:srgbClr val="2F2B20"/>
                </a:solidFill>
                <a:latin typeface="Calibri"/>
                <a:cs typeface="Calibri"/>
              </a:rPr>
              <a:t> </a:t>
            </a:r>
            <a:r>
              <a:rPr dirty="0" smtClean="0" sz="2400" spc="-5">
                <a:solidFill>
                  <a:srgbClr val="2F2B20"/>
                </a:solidFill>
                <a:latin typeface="Calibri"/>
                <a:cs typeface="Calibri"/>
              </a:rPr>
              <a:t>O</a:t>
            </a:r>
            <a:r>
              <a:rPr dirty="0" smtClean="0" sz="2400" spc="-25">
                <a:solidFill>
                  <a:srgbClr val="2F2B20"/>
                </a:solidFill>
                <a:latin typeface="Calibri"/>
                <a:cs typeface="Calibri"/>
              </a:rPr>
              <a:t>f</a:t>
            </a:r>
            <a:r>
              <a:rPr dirty="0" smtClean="0" sz="2400" spc="-5">
                <a:solidFill>
                  <a:srgbClr val="2F2B20"/>
                </a:solidFill>
                <a:latin typeface="Calibri"/>
                <a:cs typeface="Calibri"/>
              </a:rPr>
              <a:t>f</a:t>
            </a:r>
            <a:r>
              <a:rPr dirty="0" smtClean="0" sz="2400" spc="0">
                <a:solidFill>
                  <a:srgbClr val="2F2B20"/>
                </a:solidFill>
                <a:latin typeface="Calibri"/>
                <a:cs typeface="Calibri"/>
              </a:rPr>
              <a:t>i</a:t>
            </a:r>
            <a:r>
              <a:rPr dirty="0" smtClean="0" sz="2400" spc="-15">
                <a:solidFill>
                  <a:srgbClr val="2F2B20"/>
                </a:solidFill>
                <a:latin typeface="Calibri"/>
                <a:cs typeface="Calibri"/>
              </a:rPr>
              <a:t>ce</a:t>
            </a:r>
            <a:r>
              <a:rPr dirty="0" smtClean="0" sz="2400" spc="-45">
                <a:solidFill>
                  <a:srgbClr val="2F2B20"/>
                </a:solidFill>
                <a:latin typeface="Calibri"/>
                <a:cs typeface="Calibri"/>
              </a:rPr>
              <a:t>r</a:t>
            </a:r>
            <a:r>
              <a:rPr dirty="0" smtClean="0" sz="2400" spc="0">
                <a:solidFill>
                  <a:srgbClr val="2F2B20"/>
                </a:solidFill>
                <a:latin typeface="Calibri"/>
                <a:cs typeface="Calibri"/>
              </a:rPr>
              <a:t>s</a:t>
            </a:r>
            <a:r>
              <a:rPr dirty="0" smtClean="0" sz="2400" spc="235">
                <a:solidFill>
                  <a:srgbClr val="2F2B20"/>
                </a:solidFill>
                <a:latin typeface="Calibri"/>
                <a:cs typeface="Calibri"/>
              </a:rPr>
              <a:t> </a:t>
            </a:r>
            <a:r>
              <a:rPr dirty="0" smtClean="0" sz="2400" spc="-25">
                <a:solidFill>
                  <a:srgbClr val="2F2B20"/>
                </a:solidFill>
                <a:latin typeface="Calibri"/>
                <a:cs typeface="Calibri"/>
              </a:rPr>
              <a:t>t</a:t>
            </a:r>
            <a:r>
              <a:rPr dirty="0" smtClean="0" sz="2400" spc="0">
                <a:solidFill>
                  <a:srgbClr val="2F2B20"/>
                </a:solidFill>
                <a:latin typeface="Calibri"/>
                <a:cs typeface="Calibri"/>
              </a:rPr>
              <a:t>o</a:t>
            </a:r>
            <a:r>
              <a:rPr dirty="0" smtClean="0" sz="2400" spc="229">
                <a:solidFill>
                  <a:srgbClr val="2F2B20"/>
                </a:solidFill>
                <a:latin typeface="Calibri"/>
                <a:cs typeface="Calibri"/>
              </a:rPr>
              <a:t> </a:t>
            </a:r>
            <a:r>
              <a:rPr dirty="0" smtClean="0" sz="2400" spc="-45">
                <a:solidFill>
                  <a:srgbClr val="2F2B20"/>
                </a:solidFill>
                <a:latin typeface="Calibri"/>
                <a:cs typeface="Calibri"/>
              </a:rPr>
              <a:t>r</a:t>
            </a:r>
            <a:r>
              <a:rPr dirty="0" smtClean="0" sz="2400" spc="-25">
                <a:solidFill>
                  <a:srgbClr val="2F2B20"/>
                </a:solidFill>
                <a:latin typeface="Calibri"/>
                <a:cs typeface="Calibri"/>
              </a:rPr>
              <a:t>e</a:t>
            </a:r>
            <a:r>
              <a:rPr dirty="0" smtClean="0" sz="2400" spc="-20">
                <a:solidFill>
                  <a:srgbClr val="2F2B20"/>
                </a:solidFill>
                <a:latin typeface="Calibri"/>
                <a:cs typeface="Calibri"/>
              </a:rPr>
              <a:t>v</a:t>
            </a:r>
            <a:r>
              <a:rPr dirty="0" smtClean="0" sz="2400" spc="0">
                <a:solidFill>
                  <a:srgbClr val="2F2B20"/>
                </a:solidFill>
                <a:latin typeface="Calibri"/>
                <a:cs typeface="Calibri"/>
              </a:rPr>
              <a:t>i</a:t>
            </a:r>
            <a:r>
              <a:rPr dirty="0" smtClean="0" sz="2400" spc="-25">
                <a:solidFill>
                  <a:srgbClr val="2F2B20"/>
                </a:solidFill>
                <a:latin typeface="Calibri"/>
                <a:cs typeface="Calibri"/>
              </a:rPr>
              <a:t>e</a:t>
            </a:r>
            <a:r>
              <a:rPr dirty="0" smtClean="0" sz="2400" spc="-20">
                <a:solidFill>
                  <a:srgbClr val="2F2B20"/>
                </a:solidFill>
                <a:latin typeface="Calibri"/>
                <a:cs typeface="Calibri"/>
              </a:rPr>
              <a:t>w</a:t>
            </a:r>
            <a:r>
              <a:rPr dirty="0" smtClean="0" sz="2400" spc="235">
                <a:solidFill>
                  <a:srgbClr val="2F2B20"/>
                </a:solidFill>
                <a:latin typeface="Calibri"/>
                <a:cs typeface="Calibri"/>
              </a:rPr>
              <a:t> </a:t>
            </a:r>
            <a:r>
              <a:rPr dirty="0" smtClean="0" sz="2400" spc="0">
                <a:solidFill>
                  <a:srgbClr val="2F2B20"/>
                </a:solidFill>
                <a:latin typeface="Calibri"/>
                <a:cs typeface="Calibri"/>
              </a:rPr>
              <a:t>all</a:t>
            </a:r>
            <a:r>
              <a:rPr dirty="0" smtClean="0" sz="2400" spc="235">
                <a:solidFill>
                  <a:srgbClr val="2F2B20"/>
                </a:solidFill>
                <a:latin typeface="Calibri"/>
                <a:cs typeface="Calibri"/>
              </a:rPr>
              <a:t> </a:t>
            </a:r>
            <a:r>
              <a:rPr dirty="0" smtClean="0" sz="2400" spc="-5">
                <a:solidFill>
                  <a:srgbClr val="2F2B20"/>
                </a:solidFill>
                <a:latin typeface="Calibri"/>
                <a:cs typeface="Calibri"/>
              </a:rPr>
              <a:t>o</a:t>
            </a:r>
            <a:r>
              <a:rPr dirty="0" smtClean="0" sz="2400" spc="0">
                <a:solidFill>
                  <a:srgbClr val="2F2B20"/>
                </a:solidFill>
                <a:latin typeface="Calibri"/>
                <a:cs typeface="Calibri"/>
              </a:rPr>
              <a:t>f</a:t>
            </a:r>
            <a:r>
              <a:rPr dirty="0" smtClean="0" sz="2400" spc="235">
                <a:solidFill>
                  <a:srgbClr val="2F2B20"/>
                </a:solidFill>
                <a:latin typeface="Calibri"/>
                <a:cs typeface="Calibri"/>
              </a:rPr>
              <a:t> </a:t>
            </a:r>
            <a:r>
              <a:rPr dirty="0" smtClean="0" sz="2400" spc="-15">
                <a:solidFill>
                  <a:srgbClr val="2F2B20"/>
                </a:solidFill>
                <a:latin typeface="Calibri"/>
                <a:cs typeface="Calibri"/>
              </a:rPr>
              <a:t>the</a:t>
            </a:r>
            <a:r>
              <a:rPr dirty="0" smtClean="0" sz="2400" spc="240">
                <a:solidFill>
                  <a:srgbClr val="2F2B20"/>
                </a:solidFill>
                <a:latin typeface="Calibri"/>
                <a:cs typeface="Calibri"/>
              </a:rPr>
              <a:t> </a:t>
            </a:r>
            <a:r>
              <a:rPr dirty="0" smtClean="0" sz="2400" spc="0">
                <a:solidFill>
                  <a:srgbClr val="2F2B20"/>
                </a:solidFill>
                <a:latin typeface="Calibri"/>
                <a:cs typeface="Calibri"/>
              </a:rPr>
              <a:t>i</a:t>
            </a:r>
            <a:r>
              <a:rPr dirty="0" smtClean="0" sz="2400" spc="-5">
                <a:solidFill>
                  <a:srgbClr val="2F2B20"/>
                </a:solidFill>
                <a:latin typeface="Calibri"/>
                <a:cs typeface="Calibri"/>
              </a:rPr>
              <a:t>ssu</a:t>
            </a:r>
            <a:r>
              <a:rPr dirty="0" smtClean="0" sz="2400" spc="-10">
                <a:solidFill>
                  <a:srgbClr val="2F2B20"/>
                </a:solidFill>
                <a:latin typeface="Calibri"/>
                <a:cs typeface="Calibri"/>
              </a:rPr>
              <a:t>e</a:t>
            </a:r>
            <a:r>
              <a:rPr dirty="0" smtClean="0" sz="2400" spc="0">
                <a:solidFill>
                  <a:srgbClr val="2F2B20"/>
                </a:solidFill>
                <a:latin typeface="Calibri"/>
                <a:cs typeface="Calibri"/>
              </a:rPr>
              <a:t>s</a:t>
            </a:r>
            <a:r>
              <a:rPr dirty="0" smtClean="0" sz="2400" spc="0">
                <a:solidFill>
                  <a:srgbClr val="2F2B20"/>
                </a:solidFill>
                <a:latin typeface="Calibri"/>
                <a:cs typeface="Calibri"/>
              </a:rPr>
              <a:t> </a:t>
            </a:r>
            <a:r>
              <a:rPr dirty="0" smtClean="0" sz="2400" spc="-45">
                <a:solidFill>
                  <a:srgbClr val="2F2B20"/>
                </a:solidFill>
                <a:latin typeface="Calibri"/>
                <a:cs typeface="Calibri"/>
              </a:rPr>
              <a:t>r</a:t>
            </a:r>
            <a:r>
              <a:rPr dirty="0" smtClean="0" sz="2400" spc="0">
                <a:solidFill>
                  <a:srgbClr val="2F2B20"/>
                </a:solidFill>
                <a:latin typeface="Calibri"/>
                <a:cs typeface="Calibri"/>
              </a:rPr>
              <a:t>el</a:t>
            </a:r>
            <a:r>
              <a:rPr dirty="0" smtClean="0" sz="2400" spc="-25">
                <a:solidFill>
                  <a:srgbClr val="2F2B20"/>
                </a:solidFill>
                <a:latin typeface="Calibri"/>
                <a:cs typeface="Calibri"/>
              </a:rPr>
              <a:t>a</a:t>
            </a:r>
            <a:r>
              <a:rPr dirty="0" smtClean="0" sz="2400" spc="-35">
                <a:solidFill>
                  <a:srgbClr val="2F2B20"/>
                </a:solidFill>
                <a:latin typeface="Calibri"/>
                <a:cs typeface="Calibri"/>
              </a:rPr>
              <a:t>t</a:t>
            </a:r>
            <a:r>
              <a:rPr dirty="0" smtClean="0" sz="2400" spc="-15">
                <a:solidFill>
                  <a:srgbClr val="2F2B20"/>
                </a:solidFill>
                <a:latin typeface="Calibri"/>
                <a:cs typeface="Calibri"/>
              </a:rPr>
              <a:t>ed</a:t>
            </a:r>
            <a:r>
              <a:rPr dirty="0" smtClean="0" sz="2400" spc="125">
                <a:solidFill>
                  <a:srgbClr val="2F2B20"/>
                </a:solidFill>
                <a:latin typeface="Calibri"/>
                <a:cs typeface="Calibri"/>
              </a:rPr>
              <a:t> </a:t>
            </a:r>
            <a:r>
              <a:rPr dirty="0" smtClean="0" sz="2400" spc="-25">
                <a:solidFill>
                  <a:srgbClr val="2F2B20"/>
                </a:solidFill>
                <a:latin typeface="Calibri"/>
                <a:cs typeface="Calibri"/>
              </a:rPr>
              <a:t>t</a:t>
            </a:r>
            <a:r>
              <a:rPr dirty="0" smtClean="0" sz="2400" spc="0">
                <a:solidFill>
                  <a:srgbClr val="2F2B20"/>
                </a:solidFill>
                <a:latin typeface="Calibri"/>
                <a:cs typeface="Calibri"/>
              </a:rPr>
              <a:t>o</a:t>
            </a:r>
            <a:r>
              <a:rPr dirty="0" smtClean="0" sz="2400" spc="120">
                <a:solidFill>
                  <a:srgbClr val="2F2B20"/>
                </a:solidFill>
                <a:latin typeface="Calibri"/>
                <a:cs typeface="Calibri"/>
              </a:rPr>
              <a:t> </a:t>
            </a:r>
            <a:r>
              <a:rPr dirty="0" smtClean="0" sz="2400" spc="0">
                <a:solidFill>
                  <a:srgbClr val="2F2B20"/>
                </a:solidFill>
                <a:latin typeface="Calibri"/>
                <a:cs typeface="Calibri"/>
              </a:rPr>
              <a:t>Mi</a:t>
            </a:r>
            <a:r>
              <a:rPr dirty="0" smtClean="0" sz="2400" spc="-15">
                <a:solidFill>
                  <a:srgbClr val="2F2B20"/>
                </a:solidFill>
                <a:latin typeface="Calibri"/>
                <a:cs typeface="Calibri"/>
              </a:rPr>
              <a:t>ne</a:t>
            </a:r>
            <a:r>
              <a:rPr dirty="0" smtClean="0" sz="2400" spc="130">
                <a:solidFill>
                  <a:srgbClr val="2F2B20"/>
                </a:solidFill>
                <a:latin typeface="Calibri"/>
                <a:cs typeface="Calibri"/>
              </a:rPr>
              <a:t> </a:t>
            </a:r>
            <a:r>
              <a:rPr dirty="0" smtClean="0" sz="2400" spc="-50">
                <a:solidFill>
                  <a:srgbClr val="2F2B20"/>
                </a:solidFill>
                <a:latin typeface="Calibri"/>
                <a:cs typeface="Calibri"/>
              </a:rPr>
              <a:t>R</a:t>
            </a:r>
            <a:r>
              <a:rPr dirty="0" smtClean="0" sz="2400" spc="-15">
                <a:solidFill>
                  <a:srgbClr val="2F2B20"/>
                </a:solidFill>
                <a:latin typeface="Calibri"/>
                <a:cs typeface="Calibri"/>
              </a:rPr>
              <a:t>e</a:t>
            </a:r>
            <a:r>
              <a:rPr dirty="0" smtClean="0" sz="2400" spc="-25">
                <a:solidFill>
                  <a:srgbClr val="2F2B20"/>
                </a:solidFill>
                <a:latin typeface="Calibri"/>
                <a:cs typeface="Calibri"/>
              </a:rPr>
              <a:t>s</a:t>
            </a:r>
            <a:r>
              <a:rPr dirty="0" smtClean="0" sz="2400" spc="0">
                <a:solidFill>
                  <a:srgbClr val="2F2B20"/>
                </a:solidFill>
                <a:latin typeface="Calibri"/>
                <a:cs typeface="Calibri"/>
              </a:rPr>
              <a:t>c</a:t>
            </a:r>
            <a:r>
              <a:rPr dirty="0" smtClean="0" sz="2400" spc="-5">
                <a:solidFill>
                  <a:srgbClr val="2F2B20"/>
                </a:solidFill>
                <a:latin typeface="Calibri"/>
                <a:cs typeface="Calibri"/>
              </a:rPr>
              <a:t>u</a:t>
            </a:r>
            <a:r>
              <a:rPr dirty="0" smtClean="0" sz="2400" spc="-15">
                <a:solidFill>
                  <a:srgbClr val="2F2B20"/>
                </a:solidFill>
                <a:latin typeface="Calibri"/>
                <a:cs typeface="Calibri"/>
              </a:rPr>
              <a:t>e</a:t>
            </a:r>
            <a:r>
              <a:rPr dirty="0" smtClean="0" sz="2400" spc="135">
                <a:solidFill>
                  <a:srgbClr val="2F2B20"/>
                </a:solidFill>
                <a:latin typeface="Calibri"/>
                <a:cs typeface="Calibri"/>
              </a:rPr>
              <a:t> </a:t>
            </a:r>
            <a:r>
              <a:rPr dirty="0" smtClean="0" sz="2400" spc="-30">
                <a:solidFill>
                  <a:srgbClr val="2F2B20"/>
                </a:solidFill>
                <a:latin typeface="Calibri"/>
                <a:cs typeface="Calibri"/>
              </a:rPr>
              <a:t>c</a:t>
            </a:r>
            <a:r>
              <a:rPr dirty="0" smtClean="0" sz="2400" spc="-20">
                <a:solidFill>
                  <a:srgbClr val="2F2B20"/>
                </a:solidFill>
                <a:latin typeface="Calibri"/>
                <a:cs typeface="Calibri"/>
              </a:rPr>
              <a:t>o</a:t>
            </a:r>
            <a:r>
              <a:rPr dirty="0" smtClean="0" sz="2400" spc="-45">
                <a:solidFill>
                  <a:srgbClr val="2F2B20"/>
                </a:solidFill>
                <a:latin typeface="Calibri"/>
                <a:cs typeface="Calibri"/>
              </a:rPr>
              <a:t>v</a:t>
            </a:r>
            <a:r>
              <a:rPr dirty="0" smtClean="0" sz="2400" spc="-10">
                <a:solidFill>
                  <a:srgbClr val="2F2B20"/>
                </a:solidFill>
                <a:latin typeface="Calibri"/>
                <a:cs typeface="Calibri"/>
              </a:rPr>
              <a:t>e</a:t>
            </a:r>
            <a:r>
              <a:rPr dirty="0" smtClean="0" sz="2400" spc="-60">
                <a:solidFill>
                  <a:srgbClr val="2F2B20"/>
                </a:solidFill>
                <a:latin typeface="Calibri"/>
                <a:cs typeface="Calibri"/>
              </a:rPr>
              <a:t>r</a:t>
            </a:r>
            <a:r>
              <a:rPr dirty="0" smtClean="0" sz="2400" spc="-15">
                <a:solidFill>
                  <a:srgbClr val="2F2B20"/>
                </a:solidFill>
                <a:latin typeface="Calibri"/>
                <a:cs typeface="Calibri"/>
              </a:rPr>
              <a:t>a</a:t>
            </a:r>
            <a:r>
              <a:rPr dirty="0" smtClean="0" sz="2400" spc="-45">
                <a:solidFill>
                  <a:srgbClr val="2F2B20"/>
                </a:solidFill>
                <a:latin typeface="Calibri"/>
                <a:cs typeface="Calibri"/>
              </a:rPr>
              <a:t>g</a:t>
            </a:r>
            <a:r>
              <a:rPr dirty="0" smtClean="0" sz="2400" spc="-15">
                <a:solidFill>
                  <a:srgbClr val="2F2B20"/>
                </a:solidFill>
                <a:latin typeface="Calibri"/>
                <a:cs typeface="Calibri"/>
              </a:rPr>
              <a:t>e</a:t>
            </a:r>
            <a:r>
              <a:rPr dirty="0" smtClean="0" sz="2400" spc="135">
                <a:solidFill>
                  <a:srgbClr val="2F2B20"/>
                </a:solidFill>
                <a:latin typeface="Calibri"/>
                <a:cs typeface="Calibri"/>
              </a:rPr>
              <a:t> </a:t>
            </a:r>
            <a:r>
              <a:rPr dirty="0" smtClean="0" sz="2400" spc="-40">
                <a:solidFill>
                  <a:srgbClr val="2F2B20"/>
                </a:solidFill>
                <a:latin typeface="Calibri"/>
                <a:cs typeface="Calibri"/>
              </a:rPr>
              <a:t>f</a:t>
            </a:r>
            <a:r>
              <a:rPr dirty="0" smtClean="0" sz="2400" spc="-10">
                <a:solidFill>
                  <a:srgbClr val="2F2B20"/>
                </a:solidFill>
                <a:latin typeface="Calibri"/>
                <a:cs typeface="Calibri"/>
              </a:rPr>
              <a:t>o</a:t>
            </a:r>
            <a:r>
              <a:rPr dirty="0" smtClean="0" sz="2400" spc="-10">
                <a:solidFill>
                  <a:srgbClr val="2F2B20"/>
                </a:solidFill>
                <a:latin typeface="Calibri"/>
                <a:cs typeface="Calibri"/>
              </a:rPr>
              <a:t>r</a:t>
            </a:r>
            <a:r>
              <a:rPr dirty="0" smtClean="0" sz="2400" spc="130">
                <a:solidFill>
                  <a:srgbClr val="2F2B20"/>
                </a:solidFill>
                <a:latin typeface="Calibri"/>
                <a:cs typeface="Calibri"/>
              </a:rPr>
              <a:t> </a:t>
            </a:r>
            <a:r>
              <a:rPr dirty="0" smtClean="0" sz="2400" spc="0">
                <a:solidFill>
                  <a:srgbClr val="2F2B20"/>
                </a:solidFill>
                <a:latin typeface="Calibri"/>
                <a:cs typeface="Calibri"/>
              </a:rPr>
              <a:t>Mining</a:t>
            </a:r>
            <a:r>
              <a:rPr dirty="0" smtClean="0" sz="2400" spc="125">
                <a:solidFill>
                  <a:srgbClr val="2F2B20"/>
                </a:solidFill>
                <a:latin typeface="Calibri"/>
                <a:cs typeface="Calibri"/>
              </a:rPr>
              <a:t> </a:t>
            </a:r>
            <a:r>
              <a:rPr dirty="0" smtClean="0" sz="2400" spc="-10">
                <a:solidFill>
                  <a:srgbClr val="2F2B20"/>
                </a:solidFill>
                <a:latin typeface="Calibri"/>
                <a:cs typeface="Calibri"/>
              </a:rPr>
              <a:t>C</a:t>
            </a:r>
            <a:r>
              <a:rPr dirty="0" smtClean="0" sz="2400" spc="-10">
                <a:solidFill>
                  <a:srgbClr val="2F2B20"/>
                </a:solidFill>
                <a:latin typeface="Calibri"/>
                <a:cs typeface="Calibri"/>
              </a:rPr>
              <a:t>o</a:t>
            </a:r>
            <a:r>
              <a:rPr dirty="0" smtClean="0" sz="2400" spc="-25">
                <a:solidFill>
                  <a:srgbClr val="2F2B20"/>
                </a:solidFill>
                <a:latin typeface="Calibri"/>
                <a:cs typeface="Calibri"/>
              </a:rPr>
              <a:t>n</a:t>
            </a:r>
            <a:r>
              <a:rPr dirty="0" smtClean="0" sz="2400" spc="-5">
                <a:solidFill>
                  <a:srgbClr val="2F2B20"/>
                </a:solidFill>
                <a:latin typeface="Calibri"/>
                <a:cs typeface="Calibri"/>
              </a:rPr>
              <a:t>t</a:t>
            </a:r>
            <a:r>
              <a:rPr dirty="0" smtClean="0" sz="2400" spc="-55">
                <a:solidFill>
                  <a:srgbClr val="2F2B20"/>
                </a:solidFill>
                <a:latin typeface="Calibri"/>
                <a:cs typeface="Calibri"/>
              </a:rPr>
              <a:t>r</a:t>
            </a:r>
            <a:r>
              <a:rPr dirty="0" smtClean="0" sz="2400" spc="0">
                <a:solidFill>
                  <a:srgbClr val="2F2B20"/>
                </a:solidFill>
                <a:latin typeface="Calibri"/>
                <a:cs typeface="Calibri"/>
              </a:rPr>
              <a:t>a</a:t>
            </a:r>
            <a:r>
              <a:rPr dirty="0" smtClean="0" sz="2400" spc="-5">
                <a:solidFill>
                  <a:srgbClr val="2F2B20"/>
                </a:solidFill>
                <a:latin typeface="Calibri"/>
                <a:cs typeface="Calibri"/>
              </a:rPr>
              <a:t>c</a:t>
            </a:r>
            <a:r>
              <a:rPr dirty="0" smtClean="0" sz="2400" spc="-25">
                <a:solidFill>
                  <a:srgbClr val="2F2B20"/>
                </a:solidFill>
                <a:latin typeface="Calibri"/>
                <a:cs typeface="Calibri"/>
              </a:rPr>
              <a:t>t</a:t>
            </a:r>
            <a:r>
              <a:rPr dirty="0" smtClean="0" sz="2400" spc="-20">
                <a:solidFill>
                  <a:srgbClr val="2F2B20"/>
                </a:solidFill>
                <a:latin typeface="Calibri"/>
                <a:cs typeface="Calibri"/>
              </a:rPr>
              <a:t>o</a:t>
            </a:r>
            <a:r>
              <a:rPr dirty="0" smtClean="0" sz="2400" spc="-45">
                <a:solidFill>
                  <a:srgbClr val="2F2B20"/>
                </a:solidFill>
                <a:latin typeface="Calibri"/>
                <a:cs typeface="Calibri"/>
              </a:rPr>
              <a:t>r</a:t>
            </a:r>
            <a:r>
              <a:rPr dirty="0" smtClean="0" sz="2400" spc="-5">
                <a:solidFill>
                  <a:srgbClr val="2F2B20"/>
                </a:solidFill>
                <a:latin typeface="Calibri"/>
                <a:cs typeface="Calibri"/>
              </a:rPr>
              <a:t>s</a:t>
            </a:r>
            <a:r>
              <a:rPr dirty="0" smtClean="0" sz="2400" spc="-10">
                <a:solidFill>
                  <a:srgbClr val="2F2B20"/>
                </a:solidFill>
                <a:latin typeface="Calibri"/>
                <a:cs typeface="Calibri"/>
              </a:rPr>
              <a:t>,</a:t>
            </a:r>
            <a:r>
              <a:rPr dirty="0" smtClean="0" sz="2400" spc="-10">
                <a:solidFill>
                  <a:srgbClr val="2F2B20"/>
                </a:solidFill>
                <a:latin typeface="Calibri"/>
                <a:cs typeface="Calibri"/>
              </a:rPr>
              <a:t> </a:t>
            </a:r>
            <a:r>
              <a:rPr dirty="0" smtClean="0" sz="2400" spc="-40">
                <a:solidFill>
                  <a:srgbClr val="2F2B20"/>
                </a:solidFill>
                <a:latin typeface="Calibri"/>
                <a:cs typeface="Calibri"/>
              </a:rPr>
              <a:t>a</a:t>
            </a:r>
            <a:r>
              <a:rPr dirty="0" smtClean="0" sz="2400" spc="-10">
                <a:solidFill>
                  <a:srgbClr val="2F2B20"/>
                </a:solidFill>
                <a:latin typeface="Calibri"/>
                <a:cs typeface="Calibri"/>
              </a:rPr>
              <a:t>t</a:t>
            </a:r>
            <a:r>
              <a:rPr dirty="0" smtClean="0" sz="2400" spc="-15">
                <a:solidFill>
                  <a:srgbClr val="2F2B20"/>
                </a:solidFill>
                <a:latin typeface="Calibri"/>
                <a:cs typeface="Calibri"/>
              </a:rPr>
              <a:t> </a:t>
            </a:r>
            <a:r>
              <a:rPr dirty="0" smtClean="0" sz="2400" spc="-5">
                <a:solidFill>
                  <a:srgbClr val="2F2B20"/>
                </a:solidFill>
                <a:latin typeface="Calibri"/>
                <a:cs typeface="Calibri"/>
              </a:rPr>
              <a:t>s</a:t>
            </a:r>
            <a:r>
              <a:rPr dirty="0" smtClean="0" sz="2400" spc="0">
                <a:solidFill>
                  <a:srgbClr val="2F2B20"/>
                </a:solidFill>
                <a:latin typeface="Calibri"/>
                <a:cs typeface="Calibri"/>
              </a:rPr>
              <a:t>h</a:t>
            </a:r>
            <a:r>
              <a:rPr dirty="0" smtClean="0" sz="2400" spc="-15">
                <a:solidFill>
                  <a:srgbClr val="2F2B20"/>
                </a:solidFill>
                <a:latin typeface="Calibri"/>
                <a:cs typeface="Calibri"/>
              </a:rPr>
              <a:t>a</a:t>
            </a:r>
            <a:r>
              <a:rPr dirty="0" smtClean="0" sz="2400" spc="0">
                <a:solidFill>
                  <a:srgbClr val="2F2B20"/>
                </a:solidFill>
                <a:latin typeface="Calibri"/>
                <a:cs typeface="Calibri"/>
              </a:rPr>
              <a:t>ft</a:t>
            </a:r>
            <a:r>
              <a:rPr dirty="0" smtClean="0" sz="2400" spc="-5">
                <a:solidFill>
                  <a:srgbClr val="2F2B20"/>
                </a:solidFill>
                <a:latin typeface="Calibri"/>
                <a:cs typeface="Calibri"/>
              </a:rPr>
              <a:t> </a:t>
            </a:r>
            <a:r>
              <a:rPr dirty="0" smtClean="0" sz="2400" spc="-5">
                <a:solidFill>
                  <a:srgbClr val="2F2B20"/>
                </a:solidFill>
                <a:latin typeface="Calibri"/>
                <a:cs typeface="Calibri"/>
              </a:rPr>
              <a:t>s</a:t>
            </a:r>
            <a:r>
              <a:rPr dirty="0" smtClean="0" sz="2400" spc="0">
                <a:solidFill>
                  <a:srgbClr val="2F2B20"/>
                </a:solidFill>
                <a:latin typeface="Calibri"/>
                <a:cs typeface="Calibri"/>
              </a:rPr>
              <a:t>inking</a:t>
            </a:r>
            <a:r>
              <a:rPr dirty="0" smtClean="0" sz="2400" spc="-5">
                <a:solidFill>
                  <a:srgbClr val="2F2B20"/>
                </a:solidFill>
                <a:latin typeface="Calibri"/>
                <a:cs typeface="Calibri"/>
              </a:rPr>
              <a:t> </a:t>
            </a:r>
            <a:r>
              <a:rPr dirty="0" smtClean="0" sz="2400" spc="0">
                <a:solidFill>
                  <a:srgbClr val="2F2B20"/>
                </a:solidFill>
                <a:latin typeface="Calibri"/>
                <a:cs typeface="Calibri"/>
              </a:rPr>
              <a:t>p</a:t>
            </a:r>
            <a:r>
              <a:rPr dirty="0" smtClean="0" sz="2400" spc="-35">
                <a:solidFill>
                  <a:srgbClr val="2F2B20"/>
                </a:solidFill>
                <a:latin typeface="Calibri"/>
                <a:cs typeface="Calibri"/>
              </a:rPr>
              <a:t>r</a:t>
            </a:r>
            <a:r>
              <a:rPr dirty="0" smtClean="0" sz="2400" spc="-10">
                <a:solidFill>
                  <a:srgbClr val="2F2B20"/>
                </a:solidFill>
                <a:latin typeface="Calibri"/>
                <a:cs typeface="Calibri"/>
              </a:rPr>
              <a:t>o</a:t>
            </a:r>
            <a:r>
              <a:rPr dirty="0" smtClean="0" sz="2400" spc="0">
                <a:solidFill>
                  <a:srgbClr val="2F2B20"/>
                </a:solidFill>
                <a:latin typeface="Calibri"/>
                <a:cs typeface="Calibri"/>
              </a:rPr>
              <a:t>j</a:t>
            </a:r>
            <a:r>
              <a:rPr dirty="0" smtClean="0" sz="2400" spc="-10">
                <a:solidFill>
                  <a:srgbClr val="2F2B20"/>
                </a:solidFill>
                <a:latin typeface="Calibri"/>
                <a:cs typeface="Calibri"/>
              </a:rPr>
              <a:t>e</a:t>
            </a:r>
            <a:r>
              <a:rPr dirty="0" smtClean="0" sz="2400" spc="-5">
                <a:solidFill>
                  <a:srgbClr val="2F2B20"/>
                </a:solidFill>
                <a:latin typeface="Calibri"/>
                <a:cs typeface="Calibri"/>
              </a:rPr>
              <a:t>c</a:t>
            </a:r>
            <a:r>
              <a:rPr dirty="0" smtClean="0" sz="2400" spc="0">
                <a:solidFill>
                  <a:srgbClr val="2F2B20"/>
                </a:solidFill>
                <a:latin typeface="Calibri"/>
                <a:cs typeface="Calibri"/>
              </a:rPr>
              <a:t>t</a:t>
            </a:r>
            <a:r>
              <a:rPr dirty="0" smtClean="0" sz="2400" spc="-5">
                <a:solidFill>
                  <a:srgbClr val="2F2B20"/>
                </a:solidFill>
                <a:latin typeface="Calibri"/>
                <a:cs typeface="Calibri"/>
              </a:rPr>
              <a:t>s</a:t>
            </a:r>
            <a:r>
              <a:rPr dirty="0" smtClean="0" sz="2400" spc="0">
                <a:solidFill>
                  <a:srgbClr val="2F2B20"/>
                </a:solidFill>
                <a:latin typeface="Calibri"/>
                <a:cs typeface="Calibri"/>
              </a:rPr>
              <a:t>.</a:t>
            </a:r>
            <a:endParaRPr sz="2400">
              <a:latin typeface="Calibri"/>
              <a:cs typeface="Calibri"/>
            </a:endParaRPr>
          </a:p>
          <a:p>
            <a:pPr>
              <a:lnSpc>
                <a:spcPts val="1000"/>
              </a:lnSpc>
            </a:pPr>
            <a:endParaRPr sz="1000"/>
          </a:p>
          <a:p>
            <a:pPr>
              <a:lnSpc>
                <a:spcPts val="1000"/>
              </a:lnSpc>
            </a:pPr>
            <a:endParaRPr sz="1000"/>
          </a:p>
          <a:p>
            <a:pPr>
              <a:lnSpc>
                <a:spcPts val="1000"/>
              </a:lnSpc>
            </a:pPr>
            <a:endParaRPr sz="1000"/>
          </a:p>
          <a:p>
            <a:pPr>
              <a:lnSpc>
                <a:spcPts val="1000"/>
              </a:lnSpc>
              <a:spcBef>
                <a:spcPts val="32"/>
              </a:spcBef>
            </a:pPr>
            <a:endParaRPr sz="1000"/>
          </a:p>
          <a:p>
            <a:pPr algn="just" marL="241300" marR="12700" indent="-228600">
              <a:lnSpc>
                <a:spcPct val="100000"/>
              </a:lnSpc>
              <a:buClr>
                <a:srgbClr val="A9A57C"/>
              </a:buClr>
              <a:buFont typeface="Arial"/>
              <a:buChar char="•"/>
              <a:tabLst>
                <a:tab pos="241300" algn="l"/>
              </a:tabLst>
            </a:pPr>
            <a:r>
              <a:rPr dirty="0" smtClean="0" sz="2400" spc="-5">
                <a:solidFill>
                  <a:srgbClr val="2F2B20"/>
                </a:solidFill>
                <a:latin typeface="Calibri"/>
                <a:cs typeface="Calibri"/>
              </a:rPr>
              <a:t>Th</a:t>
            </a:r>
            <a:r>
              <a:rPr dirty="0" smtClean="0" sz="2400" spc="-15">
                <a:solidFill>
                  <a:srgbClr val="2F2B20"/>
                </a:solidFill>
                <a:latin typeface="Calibri"/>
                <a:cs typeface="Calibri"/>
              </a:rPr>
              <a:t>e</a:t>
            </a:r>
            <a:r>
              <a:rPr dirty="0" smtClean="0" sz="2400" spc="-15">
                <a:solidFill>
                  <a:srgbClr val="2F2B20"/>
                </a:solidFill>
                <a:latin typeface="Calibri"/>
                <a:cs typeface="Calibri"/>
              </a:rPr>
              <a:t> </a:t>
            </a:r>
            <a:r>
              <a:rPr dirty="0" smtClean="0" sz="2400" spc="-155">
                <a:solidFill>
                  <a:srgbClr val="2F2B20"/>
                </a:solidFill>
                <a:latin typeface="Calibri"/>
                <a:cs typeface="Calibri"/>
              </a:rPr>
              <a:t> </a:t>
            </a:r>
            <a:r>
              <a:rPr dirty="0" smtClean="0" sz="2400" spc="-30">
                <a:solidFill>
                  <a:srgbClr val="2F2B20"/>
                </a:solidFill>
                <a:latin typeface="Calibri"/>
                <a:cs typeface="Calibri"/>
              </a:rPr>
              <a:t>c</a:t>
            </a:r>
            <a:r>
              <a:rPr dirty="0" smtClean="0" sz="2400" spc="-10">
                <a:solidFill>
                  <a:srgbClr val="2F2B20"/>
                </a:solidFill>
                <a:latin typeface="Calibri"/>
                <a:cs typeface="Calibri"/>
              </a:rPr>
              <a:t>o</a:t>
            </a:r>
            <a:r>
              <a:rPr dirty="0" smtClean="0" sz="2400" spc="0">
                <a:solidFill>
                  <a:srgbClr val="2F2B20"/>
                </a:solidFill>
                <a:latin typeface="Calibri"/>
                <a:cs typeface="Calibri"/>
              </a:rPr>
              <a:t>mmi</a:t>
            </a:r>
            <a:r>
              <a:rPr dirty="0" smtClean="0" sz="2400" spc="-50">
                <a:solidFill>
                  <a:srgbClr val="2F2B20"/>
                </a:solidFill>
                <a:latin typeface="Calibri"/>
                <a:cs typeface="Calibri"/>
              </a:rPr>
              <a:t>t</a:t>
            </a:r>
            <a:r>
              <a:rPr dirty="0" smtClean="0" sz="2400" spc="-35">
                <a:solidFill>
                  <a:srgbClr val="2F2B20"/>
                </a:solidFill>
                <a:latin typeface="Calibri"/>
                <a:cs typeface="Calibri"/>
              </a:rPr>
              <a:t>t</a:t>
            </a:r>
            <a:r>
              <a:rPr dirty="0" smtClean="0" sz="2400" spc="-10">
                <a:solidFill>
                  <a:srgbClr val="2F2B20"/>
                </a:solidFill>
                <a:latin typeface="Calibri"/>
                <a:cs typeface="Calibri"/>
              </a:rPr>
              <a:t>e</a:t>
            </a:r>
            <a:r>
              <a:rPr dirty="0" smtClean="0" sz="2400" spc="-15">
                <a:solidFill>
                  <a:srgbClr val="2F2B20"/>
                </a:solidFill>
                <a:latin typeface="Calibri"/>
                <a:cs typeface="Calibri"/>
              </a:rPr>
              <a:t>e</a:t>
            </a:r>
            <a:r>
              <a:rPr dirty="0" smtClean="0" sz="2400" spc="-15">
                <a:solidFill>
                  <a:srgbClr val="2F2B20"/>
                </a:solidFill>
                <a:latin typeface="Calibri"/>
                <a:cs typeface="Calibri"/>
              </a:rPr>
              <a:t> </a:t>
            </a:r>
            <a:r>
              <a:rPr dirty="0" smtClean="0" sz="2400" spc="-155">
                <a:solidFill>
                  <a:srgbClr val="2F2B20"/>
                </a:solidFill>
                <a:latin typeface="Calibri"/>
                <a:cs typeface="Calibri"/>
              </a:rPr>
              <a:t> </a:t>
            </a:r>
            <a:r>
              <a:rPr dirty="0" smtClean="0" sz="2400" spc="-45">
                <a:solidFill>
                  <a:srgbClr val="2F2B20"/>
                </a:solidFill>
                <a:latin typeface="Calibri"/>
                <a:cs typeface="Calibri"/>
              </a:rPr>
              <a:t>r</a:t>
            </a:r>
            <a:r>
              <a:rPr dirty="0" smtClean="0" sz="2400" spc="-25">
                <a:solidFill>
                  <a:srgbClr val="2F2B20"/>
                </a:solidFill>
                <a:latin typeface="Calibri"/>
                <a:cs typeface="Calibri"/>
              </a:rPr>
              <a:t>e</a:t>
            </a:r>
            <a:r>
              <a:rPr dirty="0" smtClean="0" sz="2400" spc="-20">
                <a:solidFill>
                  <a:srgbClr val="2F2B20"/>
                </a:solidFill>
                <a:latin typeface="Calibri"/>
                <a:cs typeface="Calibri"/>
              </a:rPr>
              <a:t>v</a:t>
            </a:r>
            <a:r>
              <a:rPr dirty="0" smtClean="0" sz="2400" spc="0">
                <a:solidFill>
                  <a:srgbClr val="2F2B20"/>
                </a:solidFill>
                <a:latin typeface="Calibri"/>
                <a:cs typeface="Calibri"/>
              </a:rPr>
              <a:t>i</a:t>
            </a:r>
            <a:r>
              <a:rPr dirty="0" smtClean="0" sz="2400" spc="-25">
                <a:solidFill>
                  <a:srgbClr val="2F2B20"/>
                </a:solidFill>
                <a:latin typeface="Calibri"/>
                <a:cs typeface="Calibri"/>
              </a:rPr>
              <a:t>e</a:t>
            </a:r>
            <a:r>
              <a:rPr dirty="0" smtClean="0" sz="2400" spc="-45">
                <a:solidFill>
                  <a:srgbClr val="2F2B20"/>
                </a:solidFill>
                <a:latin typeface="Calibri"/>
                <a:cs typeface="Calibri"/>
              </a:rPr>
              <a:t>w</a:t>
            </a:r>
            <a:r>
              <a:rPr dirty="0" smtClean="0" sz="2400" spc="-10">
                <a:solidFill>
                  <a:srgbClr val="2F2B20"/>
                </a:solidFill>
                <a:latin typeface="Calibri"/>
                <a:cs typeface="Calibri"/>
              </a:rPr>
              <a:t>e</a:t>
            </a:r>
            <a:r>
              <a:rPr dirty="0" smtClean="0" sz="2400" spc="-5">
                <a:solidFill>
                  <a:srgbClr val="2F2B20"/>
                </a:solidFill>
                <a:latin typeface="Calibri"/>
                <a:cs typeface="Calibri"/>
              </a:rPr>
              <a:t>d</a:t>
            </a:r>
            <a:r>
              <a:rPr dirty="0" smtClean="0" sz="2400" spc="-10">
                <a:solidFill>
                  <a:srgbClr val="2F2B20"/>
                </a:solidFill>
                <a:latin typeface="Calibri"/>
                <a:cs typeface="Calibri"/>
              </a:rPr>
              <a:t>,</a:t>
            </a:r>
            <a:r>
              <a:rPr dirty="0" smtClean="0" sz="2400" spc="-10">
                <a:solidFill>
                  <a:srgbClr val="2F2B20"/>
                </a:solidFill>
                <a:latin typeface="Calibri"/>
                <a:cs typeface="Calibri"/>
              </a:rPr>
              <a:t> </a:t>
            </a:r>
            <a:r>
              <a:rPr dirty="0" smtClean="0" sz="2400" spc="-160">
                <a:solidFill>
                  <a:srgbClr val="2F2B20"/>
                </a:solidFill>
                <a:latin typeface="Calibri"/>
                <a:cs typeface="Calibri"/>
              </a:rPr>
              <a:t> </a:t>
            </a:r>
            <a:r>
              <a:rPr dirty="0" smtClean="0" sz="2400" spc="0">
                <a:solidFill>
                  <a:srgbClr val="2F2B20"/>
                </a:solidFill>
                <a:latin typeface="Calibri"/>
                <a:cs typeface="Calibri"/>
              </a:rPr>
              <a:t>and </a:t>
            </a:r>
            <a:r>
              <a:rPr dirty="0" smtClean="0" sz="2400" spc="-165">
                <a:solidFill>
                  <a:srgbClr val="2F2B20"/>
                </a:solidFill>
                <a:latin typeface="Calibri"/>
                <a:cs typeface="Calibri"/>
              </a:rPr>
              <a:t> </a:t>
            </a:r>
            <a:r>
              <a:rPr dirty="0" smtClean="0" sz="2400" spc="-5">
                <a:solidFill>
                  <a:srgbClr val="2F2B20"/>
                </a:solidFill>
                <a:latin typeface="Calibri"/>
                <a:cs typeface="Calibri"/>
              </a:rPr>
              <a:t>d</a:t>
            </a:r>
            <a:r>
              <a:rPr dirty="0" smtClean="0" sz="2400" spc="0">
                <a:solidFill>
                  <a:srgbClr val="2F2B20"/>
                </a:solidFill>
                <a:latin typeface="Calibri"/>
                <a:cs typeface="Calibri"/>
              </a:rPr>
              <a:t>i</a:t>
            </a:r>
            <a:r>
              <a:rPr dirty="0" smtClean="0" sz="2400" spc="-15">
                <a:solidFill>
                  <a:srgbClr val="2F2B20"/>
                </a:solidFill>
                <a:latin typeface="Calibri"/>
                <a:cs typeface="Calibri"/>
              </a:rPr>
              <a:t>s</a:t>
            </a:r>
            <a:r>
              <a:rPr dirty="0" smtClean="0" sz="2400" spc="-10">
                <a:solidFill>
                  <a:srgbClr val="2F2B20"/>
                </a:solidFill>
                <a:latin typeface="Calibri"/>
                <a:cs typeface="Calibri"/>
              </a:rPr>
              <a:t>c</a:t>
            </a:r>
            <a:r>
              <a:rPr dirty="0" smtClean="0" sz="2400" spc="-5">
                <a:solidFill>
                  <a:srgbClr val="2F2B20"/>
                </a:solidFill>
                <a:latin typeface="Calibri"/>
                <a:cs typeface="Calibri"/>
              </a:rPr>
              <a:t>u</a:t>
            </a:r>
            <a:r>
              <a:rPr dirty="0" smtClean="0" sz="2400" spc="-15">
                <a:solidFill>
                  <a:srgbClr val="2F2B20"/>
                </a:solidFill>
                <a:latin typeface="Calibri"/>
                <a:cs typeface="Calibri"/>
              </a:rPr>
              <a:t>ss</a:t>
            </a:r>
            <a:r>
              <a:rPr dirty="0" smtClean="0" sz="2400" spc="-10">
                <a:solidFill>
                  <a:srgbClr val="2F2B20"/>
                </a:solidFill>
                <a:latin typeface="Calibri"/>
                <a:cs typeface="Calibri"/>
              </a:rPr>
              <a:t>e</a:t>
            </a:r>
            <a:r>
              <a:rPr dirty="0" smtClean="0" sz="2400" spc="0">
                <a:solidFill>
                  <a:srgbClr val="2F2B20"/>
                </a:solidFill>
                <a:latin typeface="Calibri"/>
                <a:cs typeface="Calibri"/>
              </a:rPr>
              <a:t>d </a:t>
            </a:r>
            <a:r>
              <a:rPr dirty="0" smtClean="0" sz="2400" spc="-165">
                <a:solidFill>
                  <a:srgbClr val="2F2B20"/>
                </a:solidFill>
                <a:latin typeface="Calibri"/>
                <a:cs typeface="Calibri"/>
              </a:rPr>
              <a:t> </a:t>
            </a:r>
            <a:r>
              <a:rPr dirty="0" smtClean="0" sz="2400" spc="-15">
                <a:solidFill>
                  <a:srgbClr val="2F2B20"/>
                </a:solidFill>
                <a:latin typeface="Calibri"/>
                <a:cs typeface="Calibri"/>
              </a:rPr>
              <a:t>the</a:t>
            </a:r>
            <a:r>
              <a:rPr dirty="0" smtClean="0" sz="2400" spc="-15">
                <a:solidFill>
                  <a:srgbClr val="2F2B20"/>
                </a:solidFill>
                <a:latin typeface="Calibri"/>
                <a:cs typeface="Calibri"/>
              </a:rPr>
              <a:t> </a:t>
            </a:r>
            <a:r>
              <a:rPr dirty="0" smtClean="0" sz="2400" spc="-160">
                <a:solidFill>
                  <a:srgbClr val="2F2B20"/>
                </a:solidFill>
                <a:latin typeface="Calibri"/>
                <a:cs typeface="Calibri"/>
              </a:rPr>
              <a:t> </a:t>
            </a:r>
            <a:r>
              <a:rPr dirty="0" smtClean="0" sz="2400" spc="-5">
                <a:solidFill>
                  <a:srgbClr val="2F2B20"/>
                </a:solidFill>
                <a:latin typeface="Calibri"/>
                <a:cs typeface="Calibri"/>
              </a:rPr>
              <a:t>c</a:t>
            </a:r>
            <a:r>
              <a:rPr dirty="0" smtClean="0" sz="2400" spc="-5">
                <a:solidFill>
                  <a:srgbClr val="2F2B20"/>
                </a:solidFill>
                <a:latin typeface="Calibri"/>
                <a:cs typeface="Calibri"/>
              </a:rPr>
              <a:t>h</a:t>
            </a:r>
            <a:r>
              <a:rPr dirty="0" smtClean="0" sz="2400" spc="0">
                <a:solidFill>
                  <a:srgbClr val="2F2B20"/>
                </a:solidFill>
                <a:latin typeface="Calibri"/>
                <a:cs typeface="Calibri"/>
              </a:rPr>
              <a:t>alle</a:t>
            </a:r>
            <a:r>
              <a:rPr dirty="0" smtClean="0" sz="2400" spc="-5">
                <a:solidFill>
                  <a:srgbClr val="2F2B20"/>
                </a:solidFill>
                <a:latin typeface="Calibri"/>
                <a:cs typeface="Calibri"/>
              </a:rPr>
              <a:t>n</a:t>
            </a:r>
            <a:r>
              <a:rPr dirty="0" smtClean="0" sz="2400" spc="-45">
                <a:solidFill>
                  <a:srgbClr val="2F2B20"/>
                </a:solidFill>
                <a:latin typeface="Calibri"/>
                <a:cs typeface="Calibri"/>
              </a:rPr>
              <a:t>g</a:t>
            </a:r>
            <a:r>
              <a:rPr dirty="0" smtClean="0" sz="2400" spc="-10">
                <a:solidFill>
                  <a:srgbClr val="2F2B20"/>
                </a:solidFill>
                <a:latin typeface="Calibri"/>
                <a:cs typeface="Calibri"/>
              </a:rPr>
              <a:t>e</a:t>
            </a:r>
            <a:r>
              <a:rPr dirty="0" smtClean="0" sz="2400" spc="0">
                <a:solidFill>
                  <a:srgbClr val="2F2B20"/>
                </a:solidFill>
                <a:latin typeface="Calibri"/>
                <a:cs typeface="Calibri"/>
              </a:rPr>
              <a:t>s</a:t>
            </a:r>
            <a:r>
              <a:rPr dirty="0" smtClean="0" sz="2400" spc="0">
                <a:solidFill>
                  <a:srgbClr val="2F2B20"/>
                </a:solidFill>
                <a:latin typeface="Calibri"/>
                <a:cs typeface="Calibri"/>
              </a:rPr>
              <a:t> </a:t>
            </a:r>
            <a:r>
              <a:rPr dirty="0" smtClean="0" sz="2400" spc="-50">
                <a:solidFill>
                  <a:srgbClr val="2F2B20"/>
                </a:solidFill>
                <a:latin typeface="Calibri"/>
                <a:cs typeface="Calibri"/>
              </a:rPr>
              <a:t>f</a:t>
            </a:r>
            <a:r>
              <a:rPr dirty="0" smtClean="0" sz="2400" spc="0">
                <a:solidFill>
                  <a:srgbClr val="2F2B20"/>
                </a:solidFill>
                <a:latin typeface="Calibri"/>
                <a:cs typeface="Calibri"/>
              </a:rPr>
              <a:t>a</a:t>
            </a:r>
            <a:r>
              <a:rPr dirty="0" smtClean="0" sz="2400" spc="-15">
                <a:solidFill>
                  <a:srgbClr val="2F2B20"/>
                </a:solidFill>
                <a:latin typeface="Calibri"/>
                <a:cs typeface="Calibri"/>
              </a:rPr>
              <a:t>ced</a:t>
            </a:r>
            <a:r>
              <a:rPr dirty="0" smtClean="0" sz="2400" spc="-15">
                <a:solidFill>
                  <a:srgbClr val="2F2B20"/>
                </a:solidFill>
                <a:latin typeface="Calibri"/>
                <a:cs typeface="Calibri"/>
              </a:rPr>
              <a:t> </a:t>
            </a:r>
            <a:r>
              <a:rPr dirty="0" smtClean="0" sz="2400" spc="-65">
                <a:solidFill>
                  <a:srgbClr val="2F2B20"/>
                </a:solidFill>
                <a:latin typeface="Calibri"/>
                <a:cs typeface="Calibri"/>
              </a:rPr>
              <a:t> </a:t>
            </a:r>
            <a:r>
              <a:rPr dirty="0" smtClean="0" sz="2400" spc="-15">
                <a:solidFill>
                  <a:srgbClr val="2F2B20"/>
                </a:solidFill>
                <a:latin typeface="Calibri"/>
                <a:cs typeface="Calibri"/>
              </a:rPr>
              <a:t>b</a:t>
            </a:r>
            <a:r>
              <a:rPr dirty="0" smtClean="0" sz="2400" spc="0">
                <a:solidFill>
                  <a:srgbClr val="2F2B20"/>
                </a:solidFill>
                <a:latin typeface="Calibri"/>
                <a:cs typeface="Calibri"/>
              </a:rPr>
              <a:t>y </a:t>
            </a:r>
            <a:r>
              <a:rPr dirty="0" smtClean="0" sz="2400" spc="-60">
                <a:solidFill>
                  <a:srgbClr val="2F2B20"/>
                </a:solidFill>
                <a:latin typeface="Calibri"/>
                <a:cs typeface="Calibri"/>
              </a:rPr>
              <a:t> </a:t>
            </a:r>
            <a:r>
              <a:rPr dirty="0" smtClean="0" sz="2400" spc="-30">
                <a:solidFill>
                  <a:srgbClr val="2F2B20"/>
                </a:solidFill>
                <a:latin typeface="Calibri"/>
                <a:cs typeface="Calibri"/>
              </a:rPr>
              <a:t>c</a:t>
            </a:r>
            <a:r>
              <a:rPr dirty="0" smtClean="0" sz="2400" spc="-10">
                <a:solidFill>
                  <a:srgbClr val="2F2B20"/>
                </a:solidFill>
                <a:latin typeface="Calibri"/>
                <a:cs typeface="Calibri"/>
              </a:rPr>
              <a:t>o</a:t>
            </a:r>
            <a:r>
              <a:rPr dirty="0" smtClean="0" sz="2400" spc="-25">
                <a:solidFill>
                  <a:srgbClr val="2F2B20"/>
                </a:solidFill>
                <a:latin typeface="Calibri"/>
                <a:cs typeface="Calibri"/>
              </a:rPr>
              <a:t>n</a:t>
            </a:r>
            <a:r>
              <a:rPr dirty="0" smtClean="0" sz="2400" spc="-5">
                <a:solidFill>
                  <a:srgbClr val="2F2B20"/>
                </a:solidFill>
                <a:latin typeface="Calibri"/>
                <a:cs typeface="Calibri"/>
              </a:rPr>
              <a:t>t</a:t>
            </a:r>
            <a:r>
              <a:rPr dirty="0" smtClean="0" sz="2400" spc="-55">
                <a:solidFill>
                  <a:srgbClr val="2F2B20"/>
                </a:solidFill>
                <a:latin typeface="Calibri"/>
                <a:cs typeface="Calibri"/>
              </a:rPr>
              <a:t>r</a:t>
            </a:r>
            <a:r>
              <a:rPr dirty="0" smtClean="0" sz="2400" spc="0">
                <a:solidFill>
                  <a:srgbClr val="2F2B20"/>
                </a:solidFill>
                <a:latin typeface="Calibri"/>
                <a:cs typeface="Calibri"/>
              </a:rPr>
              <a:t>a</a:t>
            </a:r>
            <a:r>
              <a:rPr dirty="0" smtClean="0" sz="2400" spc="-5">
                <a:solidFill>
                  <a:srgbClr val="2F2B20"/>
                </a:solidFill>
                <a:latin typeface="Calibri"/>
                <a:cs typeface="Calibri"/>
              </a:rPr>
              <a:t>c</a:t>
            </a:r>
            <a:r>
              <a:rPr dirty="0" smtClean="0" sz="2400" spc="-25">
                <a:solidFill>
                  <a:srgbClr val="2F2B20"/>
                </a:solidFill>
                <a:latin typeface="Calibri"/>
                <a:cs typeface="Calibri"/>
              </a:rPr>
              <a:t>t</a:t>
            </a:r>
            <a:r>
              <a:rPr dirty="0" smtClean="0" sz="2400" spc="-20">
                <a:solidFill>
                  <a:srgbClr val="2F2B20"/>
                </a:solidFill>
                <a:latin typeface="Calibri"/>
                <a:cs typeface="Calibri"/>
              </a:rPr>
              <a:t>o</a:t>
            </a:r>
            <a:r>
              <a:rPr dirty="0" smtClean="0" sz="2400" spc="-45">
                <a:solidFill>
                  <a:srgbClr val="2F2B20"/>
                </a:solidFill>
                <a:latin typeface="Calibri"/>
                <a:cs typeface="Calibri"/>
              </a:rPr>
              <a:t>r</a:t>
            </a:r>
            <a:r>
              <a:rPr dirty="0" smtClean="0" sz="2400" spc="0">
                <a:solidFill>
                  <a:srgbClr val="2F2B20"/>
                </a:solidFill>
                <a:latin typeface="Calibri"/>
                <a:cs typeface="Calibri"/>
              </a:rPr>
              <a:t>s </a:t>
            </a:r>
            <a:r>
              <a:rPr dirty="0" smtClean="0" sz="2400" spc="-70">
                <a:solidFill>
                  <a:srgbClr val="2F2B20"/>
                </a:solidFill>
                <a:latin typeface="Calibri"/>
                <a:cs typeface="Calibri"/>
              </a:rPr>
              <a:t> </a:t>
            </a:r>
            <a:r>
              <a:rPr dirty="0" smtClean="0" sz="2400" spc="-45">
                <a:solidFill>
                  <a:srgbClr val="2F2B20"/>
                </a:solidFill>
                <a:latin typeface="Calibri"/>
                <a:cs typeface="Calibri"/>
              </a:rPr>
              <a:t>r</a:t>
            </a:r>
            <a:r>
              <a:rPr dirty="0" smtClean="0" sz="2400" spc="-25">
                <a:solidFill>
                  <a:srgbClr val="2F2B20"/>
                </a:solidFill>
                <a:latin typeface="Calibri"/>
                <a:cs typeface="Calibri"/>
              </a:rPr>
              <a:t>e</a:t>
            </a:r>
            <a:r>
              <a:rPr dirty="0" smtClean="0" sz="2400" spc="0">
                <a:solidFill>
                  <a:srgbClr val="2F2B20"/>
                </a:solidFill>
                <a:latin typeface="Calibri"/>
                <a:cs typeface="Calibri"/>
              </a:rPr>
              <a:t>l</a:t>
            </a:r>
            <a:r>
              <a:rPr dirty="0" smtClean="0" sz="2400" spc="-25">
                <a:solidFill>
                  <a:srgbClr val="2F2B20"/>
                </a:solidFill>
                <a:latin typeface="Calibri"/>
                <a:cs typeface="Calibri"/>
              </a:rPr>
              <a:t>a</a:t>
            </a:r>
            <a:r>
              <a:rPr dirty="0" smtClean="0" sz="2400" spc="-35">
                <a:solidFill>
                  <a:srgbClr val="2F2B20"/>
                </a:solidFill>
                <a:latin typeface="Calibri"/>
                <a:cs typeface="Calibri"/>
              </a:rPr>
              <a:t>t</a:t>
            </a:r>
            <a:r>
              <a:rPr dirty="0" smtClean="0" sz="2400" spc="-10">
                <a:solidFill>
                  <a:srgbClr val="2F2B20"/>
                </a:solidFill>
                <a:latin typeface="Calibri"/>
                <a:cs typeface="Calibri"/>
              </a:rPr>
              <a:t>e</a:t>
            </a:r>
            <a:r>
              <a:rPr dirty="0" smtClean="0" sz="2400" spc="0">
                <a:solidFill>
                  <a:srgbClr val="2F2B20"/>
                </a:solidFill>
                <a:latin typeface="Calibri"/>
                <a:cs typeface="Calibri"/>
              </a:rPr>
              <a:t>d </a:t>
            </a:r>
            <a:r>
              <a:rPr dirty="0" smtClean="0" sz="2400" spc="-70">
                <a:solidFill>
                  <a:srgbClr val="2F2B20"/>
                </a:solidFill>
                <a:latin typeface="Calibri"/>
                <a:cs typeface="Calibri"/>
              </a:rPr>
              <a:t> </a:t>
            </a:r>
            <a:r>
              <a:rPr dirty="0" smtClean="0" sz="2400" spc="-25">
                <a:solidFill>
                  <a:srgbClr val="2F2B20"/>
                </a:solidFill>
                <a:latin typeface="Calibri"/>
                <a:cs typeface="Calibri"/>
              </a:rPr>
              <a:t>t</a:t>
            </a:r>
            <a:r>
              <a:rPr dirty="0" smtClean="0" sz="2400" spc="0">
                <a:solidFill>
                  <a:srgbClr val="2F2B20"/>
                </a:solidFill>
                <a:latin typeface="Calibri"/>
                <a:cs typeface="Calibri"/>
              </a:rPr>
              <a:t>o </a:t>
            </a:r>
            <a:r>
              <a:rPr dirty="0" smtClean="0" sz="2400" spc="-75">
                <a:solidFill>
                  <a:srgbClr val="2F2B20"/>
                </a:solidFill>
                <a:latin typeface="Calibri"/>
                <a:cs typeface="Calibri"/>
              </a:rPr>
              <a:t> </a:t>
            </a:r>
            <a:r>
              <a:rPr dirty="0" smtClean="0" sz="2400" spc="0">
                <a:solidFill>
                  <a:srgbClr val="2F2B20"/>
                </a:solidFill>
                <a:latin typeface="Calibri"/>
                <a:cs typeface="Calibri"/>
              </a:rPr>
              <a:t>p</a:t>
            </a:r>
            <a:r>
              <a:rPr dirty="0" smtClean="0" sz="2400" spc="-50">
                <a:solidFill>
                  <a:srgbClr val="2F2B20"/>
                </a:solidFill>
                <a:latin typeface="Calibri"/>
                <a:cs typeface="Calibri"/>
              </a:rPr>
              <a:t>r</a:t>
            </a:r>
            <a:r>
              <a:rPr dirty="0" smtClean="0" sz="2400" spc="-20">
                <a:solidFill>
                  <a:srgbClr val="2F2B20"/>
                </a:solidFill>
                <a:latin typeface="Calibri"/>
                <a:cs typeface="Calibri"/>
              </a:rPr>
              <a:t>o</a:t>
            </a:r>
            <a:r>
              <a:rPr dirty="0" smtClean="0" sz="2400" spc="-20">
                <a:solidFill>
                  <a:srgbClr val="2F2B20"/>
                </a:solidFill>
                <a:latin typeface="Calibri"/>
                <a:cs typeface="Calibri"/>
              </a:rPr>
              <a:t>v</a:t>
            </a:r>
            <a:r>
              <a:rPr dirty="0" smtClean="0" sz="2400" spc="0">
                <a:solidFill>
                  <a:srgbClr val="2F2B20"/>
                </a:solidFill>
                <a:latin typeface="Calibri"/>
                <a:cs typeface="Calibri"/>
              </a:rPr>
              <a:t>iding </a:t>
            </a:r>
            <a:r>
              <a:rPr dirty="0" smtClean="0" sz="2400" spc="-70">
                <a:solidFill>
                  <a:srgbClr val="2F2B20"/>
                </a:solidFill>
                <a:latin typeface="Calibri"/>
                <a:cs typeface="Calibri"/>
              </a:rPr>
              <a:t> </a:t>
            </a:r>
            <a:r>
              <a:rPr dirty="0" smtClean="0" sz="2400" spc="0">
                <a:solidFill>
                  <a:srgbClr val="2F2B20"/>
                </a:solidFill>
                <a:latin typeface="Calibri"/>
                <a:cs typeface="Calibri"/>
              </a:rPr>
              <a:t>Mi</a:t>
            </a:r>
            <a:r>
              <a:rPr dirty="0" smtClean="0" sz="2400" spc="10">
                <a:solidFill>
                  <a:srgbClr val="2F2B20"/>
                </a:solidFill>
                <a:latin typeface="Calibri"/>
                <a:cs typeface="Calibri"/>
              </a:rPr>
              <a:t>n</a:t>
            </a:r>
            <a:r>
              <a:rPr dirty="0" smtClean="0" sz="2400" spc="-15">
                <a:solidFill>
                  <a:srgbClr val="2F2B20"/>
                </a:solidFill>
                <a:latin typeface="Calibri"/>
                <a:cs typeface="Calibri"/>
              </a:rPr>
              <a:t>e</a:t>
            </a:r>
            <a:r>
              <a:rPr dirty="0" smtClean="0" sz="2400" spc="-15">
                <a:solidFill>
                  <a:srgbClr val="2F2B20"/>
                </a:solidFill>
                <a:latin typeface="Calibri"/>
                <a:cs typeface="Calibri"/>
              </a:rPr>
              <a:t> </a:t>
            </a:r>
            <a:r>
              <a:rPr dirty="0" smtClean="0" sz="2400" spc="-60">
                <a:solidFill>
                  <a:srgbClr val="2F2B20"/>
                </a:solidFill>
                <a:latin typeface="Calibri"/>
                <a:cs typeface="Calibri"/>
              </a:rPr>
              <a:t> </a:t>
            </a:r>
            <a:r>
              <a:rPr dirty="0" smtClean="0" sz="2400" spc="-50">
                <a:solidFill>
                  <a:srgbClr val="2F2B20"/>
                </a:solidFill>
                <a:latin typeface="Calibri"/>
                <a:cs typeface="Calibri"/>
              </a:rPr>
              <a:t>R</a:t>
            </a:r>
            <a:r>
              <a:rPr dirty="0" smtClean="0" sz="2400" spc="-15">
                <a:solidFill>
                  <a:srgbClr val="2F2B20"/>
                </a:solidFill>
                <a:latin typeface="Calibri"/>
                <a:cs typeface="Calibri"/>
              </a:rPr>
              <a:t>e</a:t>
            </a:r>
            <a:r>
              <a:rPr dirty="0" smtClean="0" sz="2400" spc="-25">
                <a:solidFill>
                  <a:srgbClr val="2F2B20"/>
                </a:solidFill>
                <a:latin typeface="Calibri"/>
                <a:cs typeface="Calibri"/>
              </a:rPr>
              <a:t>s</a:t>
            </a:r>
            <a:r>
              <a:rPr dirty="0" smtClean="0" sz="2400" spc="0">
                <a:solidFill>
                  <a:srgbClr val="2F2B20"/>
                </a:solidFill>
                <a:latin typeface="Calibri"/>
                <a:cs typeface="Calibri"/>
              </a:rPr>
              <a:t>c</a:t>
            </a:r>
            <a:r>
              <a:rPr dirty="0" smtClean="0" sz="2400" spc="-5">
                <a:solidFill>
                  <a:srgbClr val="2F2B20"/>
                </a:solidFill>
                <a:latin typeface="Calibri"/>
                <a:cs typeface="Calibri"/>
              </a:rPr>
              <a:t>u</a:t>
            </a:r>
            <a:r>
              <a:rPr dirty="0" smtClean="0" sz="2400" spc="-15">
                <a:solidFill>
                  <a:srgbClr val="2F2B20"/>
                </a:solidFill>
                <a:latin typeface="Calibri"/>
                <a:cs typeface="Calibri"/>
              </a:rPr>
              <a:t>e</a:t>
            </a:r>
            <a:r>
              <a:rPr dirty="0" smtClean="0" sz="2400" spc="-10">
                <a:solidFill>
                  <a:srgbClr val="2F2B20"/>
                </a:solidFill>
                <a:latin typeface="Calibri"/>
                <a:cs typeface="Calibri"/>
              </a:rPr>
              <a:t> </a:t>
            </a:r>
            <a:r>
              <a:rPr dirty="0" smtClean="0" sz="2400" spc="-30">
                <a:solidFill>
                  <a:srgbClr val="2F2B20"/>
                </a:solidFill>
                <a:latin typeface="Calibri"/>
                <a:cs typeface="Calibri"/>
              </a:rPr>
              <a:t>c</a:t>
            </a:r>
            <a:r>
              <a:rPr dirty="0" smtClean="0" sz="2400" spc="-20">
                <a:solidFill>
                  <a:srgbClr val="2F2B20"/>
                </a:solidFill>
                <a:latin typeface="Calibri"/>
                <a:cs typeface="Calibri"/>
              </a:rPr>
              <a:t>o</a:t>
            </a:r>
            <a:r>
              <a:rPr dirty="0" smtClean="0" sz="2400" spc="-45">
                <a:solidFill>
                  <a:srgbClr val="2F2B20"/>
                </a:solidFill>
                <a:latin typeface="Calibri"/>
                <a:cs typeface="Calibri"/>
              </a:rPr>
              <a:t>v</a:t>
            </a:r>
            <a:r>
              <a:rPr dirty="0" smtClean="0" sz="2400" spc="-10">
                <a:solidFill>
                  <a:srgbClr val="2F2B20"/>
                </a:solidFill>
                <a:latin typeface="Calibri"/>
                <a:cs typeface="Calibri"/>
              </a:rPr>
              <a:t>e</a:t>
            </a:r>
            <a:r>
              <a:rPr dirty="0" smtClean="0" sz="2400" spc="-60">
                <a:solidFill>
                  <a:srgbClr val="2F2B20"/>
                </a:solidFill>
                <a:latin typeface="Calibri"/>
                <a:cs typeface="Calibri"/>
              </a:rPr>
              <a:t>r</a:t>
            </a:r>
            <a:r>
              <a:rPr dirty="0" smtClean="0" sz="2400" spc="-15">
                <a:solidFill>
                  <a:srgbClr val="2F2B20"/>
                </a:solidFill>
                <a:latin typeface="Calibri"/>
                <a:cs typeface="Calibri"/>
              </a:rPr>
              <a:t>a</a:t>
            </a:r>
            <a:r>
              <a:rPr dirty="0" smtClean="0" sz="2400" spc="-45">
                <a:solidFill>
                  <a:srgbClr val="2F2B20"/>
                </a:solidFill>
                <a:latin typeface="Calibri"/>
                <a:cs typeface="Calibri"/>
              </a:rPr>
              <a:t>g</a:t>
            </a:r>
            <a:r>
              <a:rPr dirty="0" smtClean="0" sz="2400" spc="-10">
                <a:solidFill>
                  <a:srgbClr val="2F2B20"/>
                </a:solidFill>
                <a:latin typeface="Calibri"/>
                <a:cs typeface="Calibri"/>
              </a:rPr>
              <a:t>e</a:t>
            </a:r>
            <a:r>
              <a:rPr dirty="0" smtClean="0" sz="2400" spc="0">
                <a:solidFill>
                  <a:srgbClr val="2F2B20"/>
                </a:solidFill>
                <a:latin typeface="Calibri"/>
                <a:cs typeface="Calibri"/>
              </a:rPr>
              <a:t>.</a:t>
            </a:r>
            <a:endParaRPr sz="2400">
              <a:latin typeface="Calibri"/>
              <a:cs typeface="Calibri"/>
            </a:endParaRPr>
          </a:p>
        </p:txBody>
      </p:sp>
      <p:sp>
        <p:nvSpPr>
          <p:cNvPr id="6" name="object 6"/>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7" name="object 7"/>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8" name="object 8"/>
          <p:cNvSpPr txBox="1">
            <a:spLocks noGrp="1"/>
          </p:cNvSpPr>
          <p:nvPr>
            <p:ph type="sldNum" idx="7" sz="quarter"/>
          </p:nvPr>
        </p:nvSpPr>
        <p:spPr>
          <a:prstGeom prst="rect"/>
        </p:spPr>
        <p:txBody>
          <a:bodyPr wrap="square" lIns="0" tIns="0" rIns="0" bIns="0" rtlCol="0" vert="horz">
            <a:noAutofit/>
          </a:bodyPr>
          <a:lstStyle/>
          <a:p>
            <a:pPr marL="25400">
              <a:lnSpc>
                <a:spcPct val="100000"/>
              </a:lnSpc>
            </a:pPr>
            <a:fld id="{81D60167-4931-47E6-BA6A-407CBD079E47}" type="slidenum">
              <a:rPr dirty="0" smtClean="0" sz="1800" spc="-10">
                <a:solidFill>
                  <a:srgbClr val="FFFFFF"/>
                </a:solidFill>
                <a:latin typeface="Calibri"/>
                <a:cs typeface="Calibri"/>
              </a:rPr>
              <a:t>13</a:t>
            </a:fld>
            <a:endParaRPr sz="1800">
              <a:latin typeface="Calibri"/>
              <a:cs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p:spPr>
        <p:txBody>
          <a:bodyPr wrap="square" lIns="0" tIns="0" rIns="0" bIns="0" rtlCol="0" vert="horz">
            <a:noAutofit/>
          </a:bodyPr>
          <a:lstStyle/>
          <a:p>
            <a:pPr marL="12700" marR="12700">
              <a:lnSpc>
                <a:spcPts val="3840"/>
              </a:lnSpc>
            </a:pPr>
            <a:r>
              <a:rPr dirty="0" smtClean="0" sz="3200" spc="-100">
                <a:solidFill>
                  <a:srgbClr val="7A7425"/>
                </a:solidFill>
                <a:latin typeface="Century Gothic"/>
                <a:cs typeface="Century Gothic"/>
              </a:rPr>
              <a:t>M</a:t>
            </a:r>
            <a:r>
              <a:rPr dirty="0" smtClean="0" sz="3200" spc="-100">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i</a:t>
            </a:r>
            <a:r>
              <a:rPr dirty="0" smtClean="0" sz="3200" spc="-95">
                <a:solidFill>
                  <a:srgbClr val="7A7425"/>
                </a:solidFill>
                <a:latin typeface="Century Gothic"/>
                <a:cs typeface="Century Gothic"/>
              </a:rPr>
              <a:t>n</a:t>
            </a:r>
            <a:r>
              <a:rPr dirty="0" smtClean="0" sz="3200" spc="0">
                <a:solidFill>
                  <a:srgbClr val="7A7425"/>
                </a:solidFill>
                <a:latin typeface="Century Gothic"/>
                <a:cs typeface="Century Gothic"/>
              </a:rPr>
              <a:t>g</a:t>
            </a:r>
            <a:r>
              <a:rPr dirty="0" smtClean="0" sz="3200" spc="-240">
                <a:solidFill>
                  <a:srgbClr val="7A7425"/>
                </a:solidFill>
                <a:latin typeface="Century Gothic"/>
                <a:cs typeface="Century Gothic"/>
              </a:rPr>
              <a:t> </a:t>
            </a:r>
            <a:r>
              <a:rPr dirty="0" smtClean="0" sz="3200" spc="-100">
                <a:solidFill>
                  <a:srgbClr val="7A7425"/>
                </a:solidFill>
                <a:latin typeface="Century Gothic"/>
                <a:cs typeface="Century Gothic"/>
              </a:rPr>
              <a:t>C</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r</a:t>
            </a:r>
            <a:r>
              <a:rPr dirty="0" smtClean="0" sz="3200" spc="-100">
                <a:solidFill>
                  <a:srgbClr val="7A7425"/>
                </a:solidFill>
                <a:latin typeface="Century Gothic"/>
                <a:cs typeface="Century Gothic"/>
              </a:rPr>
              <a:t>a</a:t>
            </a:r>
            <a:r>
              <a:rPr dirty="0" smtClean="0" sz="3200" spc="-95">
                <a:solidFill>
                  <a:srgbClr val="7A7425"/>
                </a:solidFill>
                <a:latin typeface="Century Gothic"/>
                <a:cs typeface="Century Gothic"/>
              </a:rPr>
              <a:t>c</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r</a:t>
            </a:r>
            <a:r>
              <a:rPr dirty="0" smtClean="0" sz="3200" spc="0">
                <a:solidFill>
                  <a:srgbClr val="7A7425"/>
                </a:solidFill>
                <a:latin typeface="Century Gothic"/>
                <a:cs typeface="Century Gothic"/>
              </a:rPr>
              <a:t>s</a:t>
            </a:r>
            <a:r>
              <a:rPr dirty="0" smtClean="0" sz="3200" spc="-235">
                <a:solidFill>
                  <a:srgbClr val="7A7425"/>
                </a:solidFill>
                <a:latin typeface="Century Gothic"/>
                <a:cs typeface="Century Gothic"/>
              </a:rPr>
              <a:t> </a:t>
            </a:r>
            <a:r>
              <a:rPr dirty="0" smtClean="0" sz="3200" spc="-100">
                <a:solidFill>
                  <a:srgbClr val="7A7425"/>
                </a:solidFill>
                <a:latin typeface="Century Gothic"/>
                <a:cs typeface="Century Gothic"/>
              </a:rPr>
              <a:t>P</a:t>
            </a:r>
            <a:r>
              <a:rPr dirty="0" smtClean="0" sz="3200" spc="-90">
                <a:solidFill>
                  <a:srgbClr val="7A7425"/>
                </a:solidFill>
                <a:latin typeface="Century Gothic"/>
                <a:cs typeface="Century Gothic"/>
              </a:rPr>
              <a:t>e</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s</a:t>
            </a:r>
            <a:r>
              <a:rPr dirty="0" smtClean="0" sz="3200" spc="-100">
                <a:solidFill>
                  <a:srgbClr val="7A7425"/>
                </a:solidFill>
                <a:latin typeface="Century Gothic"/>
                <a:cs typeface="Century Gothic"/>
              </a:rPr>
              <a:t>p</a:t>
            </a:r>
            <a:r>
              <a:rPr dirty="0" smtClean="0" sz="3200" spc="-105">
                <a:solidFill>
                  <a:srgbClr val="7A7425"/>
                </a:solidFill>
                <a:latin typeface="Century Gothic"/>
                <a:cs typeface="Century Gothic"/>
              </a:rPr>
              <a:t>e</a:t>
            </a:r>
            <a:r>
              <a:rPr dirty="0" smtClean="0" sz="3200" spc="-110">
                <a:solidFill>
                  <a:srgbClr val="7A7425"/>
                </a:solidFill>
                <a:latin typeface="Century Gothic"/>
                <a:cs typeface="Century Gothic"/>
              </a:rPr>
              <a:t>c</a:t>
            </a:r>
            <a:r>
              <a:rPr dirty="0" smtClean="0" sz="3200" spc="-105">
                <a:solidFill>
                  <a:srgbClr val="7A7425"/>
                </a:solidFill>
                <a:latin typeface="Century Gothic"/>
                <a:cs typeface="Century Gothic"/>
              </a:rPr>
              <a:t>ti</a:t>
            </a:r>
            <a:r>
              <a:rPr dirty="0" smtClean="0" sz="3200" spc="-100">
                <a:solidFill>
                  <a:srgbClr val="7A7425"/>
                </a:solidFill>
                <a:latin typeface="Century Gothic"/>
                <a:cs typeface="Century Gothic"/>
              </a:rPr>
              <a:t>v</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M</a:t>
            </a:r>
            <a:r>
              <a:rPr dirty="0" smtClean="0" sz="3200" spc="-105">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0">
                <a:solidFill>
                  <a:srgbClr val="7A7425"/>
                </a:solidFill>
                <a:latin typeface="Century Gothic"/>
                <a:cs typeface="Century Gothic"/>
              </a:rPr>
              <a:t>e</a:t>
            </a:r>
            <a:r>
              <a:rPr dirty="0" smtClean="0" sz="3200" spc="0">
                <a:solidFill>
                  <a:srgbClr val="7A7425"/>
                </a:solidFill>
                <a:latin typeface="Century Gothic"/>
                <a:cs typeface="Century Gothic"/>
              </a:rPr>
              <a:t> </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e</a:t>
            </a:r>
            <a:r>
              <a:rPr dirty="0" smtClean="0" sz="3200" spc="-105">
                <a:solidFill>
                  <a:srgbClr val="7A7425"/>
                </a:solidFill>
                <a:latin typeface="Century Gothic"/>
                <a:cs typeface="Century Gothic"/>
              </a:rPr>
              <a:t>s</a:t>
            </a:r>
            <a:r>
              <a:rPr dirty="0" smtClean="0" sz="3200" spc="-95">
                <a:solidFill>
                  <a:srgbClr val="7A7425"/>
                </a:solidFill>
                <a:latin typeface="Century Gothic"/>
                <a:cs typeface="Century Gothic"/>
              </a:rPr>
              <a:t>c</a:t>
            </a:r>
            <a:r>
              <a:rPr dirty="0" smtClean="0" sz="3200" spc="-100">
                <a:solidFill>
                  <a:srgbClr val="7A7425"/>
                </a:solidFill>
                <a:latin typeface="Century Gothic"/>
                <a:cs typeface="Century Gothic"/>
              </a:rPr>
              <a:t>u</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90">
                <a:solidFill>
                  <a:srgbClr val="7A7425"/>
                </a:solidFill>
                <a:latin typeface="Century Gothic"/>
                <a:cs typeface="Century Gothic"/>
              </a:rPr>
              <a:t>A</a:t>
            </a:r>
            <a:r>
              <a:rPr dirty="0" smtClean="0" sz="3200" spc="-95">
                <a:solidFill>
                  <a:srgbClr val="7A7425"/>
                </a:solidFill>
                <a:latin typeface="Century Gothic"/>
                <a:cs typeface="Century Gothic"/>
              </a:rPr>
              <a:t>c</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i</a:t>
            </a:r>
            <a:r>
              <a:rPr dirty="0" smtClean="0" sz="3200" spc="-100">
                <a:solidFill>
                  <a:srgbClr val="7A7425"/>
                </a:solidFill>
                <a:latin typeface="Century Gothic"/>
                <a:cs typeface="Century Gothic"/>
              </a:rPr>
              <a:t>o</a:t>
            </a:r>
            <a:r>
              <a:rPr dirty="0" smtClean="0" sz="3200" spc="-95">
                <a:solidFill>
                  <a:srgbClr val="7A7425"/>
                </a:solidFill>
                <a:latin typeface="Century Gothic"/>
                <a:cs typeface="Century Gothic"/>
              </a:rPr>
              <a:t>n</a:t>
            </a:r>
            <a:r>
              <a:rPr dirty="0" smtClean="0" sz="3200" spc="-105">
                <a:solidFill>
                  <a:srgbClr val="7A7425"/>
                </a:solidFill>
                <a:latin typeface="Century Gothic"/>
                <a:cs typeface="Century Gothic"/>
              </a:rPr>
              <a:t>s—</a:t>
            </a:r>
            <a:r>
              <a:rPr dirty="0" smtClean="0" sz="3200" spc="0">
                <a:solidFill>
                  <a:srgbClr val="7A7425"/>
                </a:solidFill>
                <a:latin typeface="Century Gothic"/>
                <a:cs typeface="Century Gothic"/>
              </a:rPr>
              <a:t>2</a:t>
            </a:r>
            <a:endParaRPr sz="3200">
              <a:latin typeface="Century Gothic"/>
              <a:cs typeface="Century Gothic"/>
            </a:endParaRPr>
          </a:p>
        </p:txBody>
      </p:sp>
      <p:sp>
        <p:nvSpPr>
          <p:cNvPr id="3" name="object 3"/>
          <p:cNvSpPr txBox="1"/>
          <p:nvPr/>
        </p:nvSpPr>
        <p:spPr>
          <a:xfrm>
            <a:off x="650240" y="1631188"/>
            <a:ext cx="7348855" cy="3754120"/>
          </a:xfrm>
          <a:prstGeom prst="rect">
            <a:avLst/>
          </a:prstGeom>
        </p:spPr>
        <p:txBody>
          <a:bodyPr wrap="square" lIns="0" tIns="0" rIns="0" bIns="0" rtlCol="0" vert="horz">
            <a:noAutofit/>
          </a:bodyPr>
          <a:lstStyle/>
          <a:p>
            <a:pPr marL="241300" marR="12700" indent="-228600">
              <a:lnSpc>
                <a:spcPts val="2590"/>
              </a:lnSpc>
              <a:buClr>
                <a:srgbClr val="A9A57C"/>
              </a:buClr>
              <a:buFont typeface="Arial"/>
              <a:buChar char="•"/>
              <a:tabLst>
                <a:tab pos="241300" algn="l"/>
              </a:tabLst>
            </a:pPr>
            <a:r>
              <a:rPr dirty="0" smtClean="0" sz="2400" spc="0">
                <a:solidFill>
                  <a:srgbClr val="2F2B20"/>
                </a:solidFill>
                <a:latin typeface="Calibri"/>
                <a:cs typeface="Calibri"/>
              </a:rPr>
              <a:t>Ba</a:t>
            </a:r>
            <a:r>
              <a:rPr dirty="0" smtClean="0" sz="2400" spc="-5">
                <a:solidFill>
                  <a:srgbClr val="2F2B20"/>
                </a:solidFill>
                <a:latin typeface="Calibri"/>
                <a:cs typeface="Calibri"/>
              </a:rPr>
              <a:t>s</a:t>
            </a:r>
            <a:r>
              <a:rPr dirty="0" smtClean="0" sz="2400" spc="-10">
                <a:solidFill>
                  <a:srgbClr val="2F2B20"/>
                </a:solidFill>
                <a:latin typeface="Calibri"/>
                <a:cs typeface="Calibri"/>
              </a:rPr>
              <a:t>e</a:t>
            </a:r>
            <a:r>
              <a:rPr dirty="0" smtClean="0" sz="2400" spc="0">
                <a:solidFill>
                  <a:srgbClr val="2F2B20"/>
                </a:solidFill>
                <a:latin typeface="Calibri"/>
                <a:cs typeface="Calibri"/>
              </a:rPr>
              <a:t>d </a:t>
            </a:r>
            <a:r>
              <a:rPr dirty="0" smtClean="0" sz="2400" spc="-200">
                <a:solidFill>
                  <a:srgbClr val="2F2B20"/>
                </a:solidFill>
                <a:latin typeface="Calibri"/>
                <a:cs typeface="Calibri"/>
              </a:rPr>
              <a:t> </a:t>
            </a:r>
            <a:r>
              <a:rPr dirty="0" smtClean="0" sz="2400" spc="-5">
                <a:solidFill>
                  <a:srgbClr val="2F2B20"/>
                </a:solidFill>
                <a:latin typeface="Calibri"/>
                <a:cs typeface="Calibri"/>
              </a:rPr>
              <a:t>o</a:t>
            </a:r>
            <a:r>
              <a:rPr dirty="0" smtClean="0" sz="2400" spc="0">
                <a:solidFill>
                  <a:srgbClr val="2F2B20"/>
                </a:solidFill>
                <a:latin typeface="Calibri"/>
                <a:cs typeface="Calibri"/>
              </a:rPr>
              <a:t>n </a:t>
            </a:r>
            <a:r>
              <a:rPr dirty="0" smtClean="0" sz="2400" spc="-200">
                <a:solidFill>
                  <a:srgbClr val="2F2B20"/>
                </a:solidFill>
                <a:latin typeface="Calibri"/>
                <a:cs typeface="Calibri"/>
              </a:rPr>
              <a:t> </a:t>
            </a:r>
            <a:r>
              <a:rPr dirty="0" smtClean="0" sz="2400" spc="-15">
                <a:solidFill>
                  <a:srgbClr val="2F2B20"/>
                </a:solidFill>
                <a:latin typeface="Calibri"/>
                <a:cs typeface="Calibri"/>
              </a:rPr>
              <a:t>the</a:t>
            </a:r>
            <a:r>
              <a:rPr dirty="0" smtClean="0" sz="2400" spc="-15">
                <a:solidFill>
                  <a:srgbClr val="2F2B20"/>
                </a:solidFill>
                <a:latin typeface="Calibri"/>
                <a:cs typeface="Calibri"/>
              </a:rPr>
              <a:t> </a:t>
            </a:r>
            <a:r>
              <a:rPr dirty="0" smtClean="0" sz="2400" spc="-195">
                <a:solidFill>
                  <a:srgbClr val="2F2B20"/>
                </a:solidFill>
                <a:latin typeface="Calibri"/>
                <a:cs typeface="Calibri"/>
              </a:rPr>
              <a:t> </a:t>
            </a:r>
            <a:r>
              <a:rPr dirty="0" smtClean="0" sz="2400" spc="-45">
                <a:solidFill>
                  <a:srgbClr val="2F2B20"/>
                </a:solidFill>
                <a:latin typeface="Calibri"/>
                <a:cs typeface="Calibri"/>
              </a:rPr>
              <a:t>r</a:t>
            </a:r>
            <a:r>
              <a:rPr dirty="0" smtClean="0" sz="2400" spc="-25">
                <a:solidFill>
                  <a:srgbClr val="2F2B20"/>
                </a:solidFill>
                <a:latin typeface="Calibri"/>
                <a:cs typeface="Calibri"/>
              </a:rPr>
              <a:t>e</a:t>
            </a:r>
            <a:r>
              <a:rPr dirty="0" smtClean="0" sz="2400" spc="-20">
                <a:solidFill>
                  <a:srgbClr val="2F2B20"/>
                </a:solidFill>
                <a:latin typeface="Calibri"/>
                <a:cs typeface="Calibri"/>
              </a:rPr>
              <a:t>v</a:t>
            </a:r>
            <a:r>
              <a:rPr dirty="0" smtClean="0" sz="2400" spc="0">
                <a:solidFill>
                  <a:srgbClr val="2F2B20"/>
                </a:solidFill>
                <a:latin typeface="Calibri"/>
                <a:cs typeface="Calibri"/>
              </a:rPr>
              <a:t>i</a:t>
            </a:r>
            <a:r>
              <a:rPr dirty="0" smtClean="0" sz="2400" spc="-25">
                <a:solidFill>
                  <a:srgbClr val="2F2B20"/>
                </a:solidFill>
                <a:latin typeface="Calibri"/>
                <a:cs typeface="Calibri"/>
              </a:rPr>
              <a:t>e</a:t>
            </a:r>
            <a:r>
              <a:rPr dirty="0" smtClean="0" sz="2400" spc="-20">
                <a:solidFill>
                  <a:srgbClr val="2F2B20"/>
                </a:solidFill>
                <a:latin typeface="Calibri"/>
                <a:cs typeface="Calibri"/>
              </a:rPr>
              <a:t>w</a:t>
            </a:r>
            <a:r>
              <a:rPr dirty="0" smtClean="0" sz="2400" spc="-20">
                <a:solidFill>
                  <a:srgbClr val="2F2B20"/>
                </a:solidFill>
                <a:latin typeface="Calibri"/>
                <a:cs typeface="Calibri"/>
              </a:rPr>
              <a:t> </a:t>
            </a:r>
            <a:r>
              <a:rPr dirty="0" smtClean="0" sz="2400" spc="-200">
                <a:solidFill>
                  <a:srgbClr val="2F2B20"/>
                </a:solidFill>
                <a:latin typeface="Calibri"/>
                <a:cs typeface="Calibri"/>
              </a:rPr>
              <a:t> </a:t>
            </a:r>
            <a:r>
              <a:rPr dirty="0" smtClean="0" sz="2400" spc="0">
                <a:solidFill>
                  <a:srgbClr val="2F2B20"/>
                </a:solidFill>
                <a:latin typeface="Calibri"/>
                <a:cs typeface="Calibri"/>
              </a:rPr>
              <a:t>an </a:t>
            </a:r>
            <a:r>
              <a:rPr dirty="0" smtClean="0" sz="2400" spc="-200">
                <a:solidFill>
                  <a:srgbClr val="2F2B20"/>
                </a:solidFill>
                <a:latin typeface="Calibri"/>
                <a:cs typeface="Calibri"/>
              </a:rPr>
              <a:t> </a:t>
            </a:r>
            <a:r>
              <a:rPr dirty="0" smtClean="0" sz="2400" spc="0">
                <a:solidFill>
                  <a:srgbClr val="2F2B20"/>
                </a:solidFill>
                <a:latin typeface="Calibri"/>
                <a:cs typeface="Calibri"/>
              </a:rPr>
              <a:t>Em</a:t>
            </a:r>
            <a:r>
              <a:rPr dirty="0" smtClean="0" sz="2400" spc="-15">
                <a:solidFill>
                  <a:srgbClr val="2F2B20"/>
                </a:solidFill>
                <a:latin typeface="Calibri"/>
                <a:cs typeface="Calibri"/>
              </a:rPr>
              <a:t>e</a:t>
            </a:r>
            <a:r>
              <a:rPr dirty="0" smtClean="0" sz="2400" spc="-45">
                <a:solidFill>
                  <a:srgbClr val="2F2B20"/>
                </a:solidFill>
                <a:latin typeface="Calibri"/>
                <a:cs typeface="Calibri"/>
              </a:rPr>
              <a:t>r</a:t>
            </a:r>
            <a:r>
              <a:rPr dirty="0" smtClean="0" sz="2400" spc="-45">
                <a:solidFill>
                  <a:srgbClr val="2F2B20"/>
                </a:solidFill>
                <a:latin typeface="Calibri"/>
                <a:cs typeface="Calibri"/>
              </a:rPr>
              <a:t>g</a:t>
            </a:r>
            <a:r>
              <a:rPr dirty="0" smtClean="0" sz="2400" spc="-15">
                <a:solidFill>
                  <a:srgbClr val="2F2B20"/>
                </a:solidFill>
                <a:latin typeface="Calibri"/>
                <a:cs typeface="Calibri"/>
              </a:rPr>
              <a:t>ency</a:t>
            </a:r>
            <a:r>
              <a:rPr dirty="0" smtClean="0" sz="2400" spc="-15">
                <a:solidFill>
                  <a:srgbClr val="2F2B20"/>
                </a:solidFill>
                <a:latin typeface="Calibri"/>
                <a:cs typeface="Calibri"/>
              </a:rPr>
              <a:t> </a:t>
            </a:r>
            <a:r>
              <a:rPr dirty="0" smtClean="0" sz="2400" spc="-204">
                <a:solidFill>
                  <a:srgbClr val="2F2B20"/>
                </a:solidFill>
                <a:latin typeface="Calibri"/>
                <a:cs typeface="Calibri"/>
              </a:rPr>
              <a:t> </a:t>
            </a:r>
            <a:r>
              <a:rPr dirty="0" smtClean="0" sz="2400" spc="-20">
                <a:solidFill>
                  <a:srgbClr val="2F2B20"/>
                </a:solidFill>
                <a:latin typeface="Calibri"/>
                <a:cs typeface="Calibri"/>
              </a:rPr>
              <a:t>P</a:t>
            </a:r>
            <a:r>
              <a:rPr dirty="0" smtClean="0" sz="2400" spc="-45">
                <a:solidFill>
                  <a:srgbClr val="2F2B20"/>
                </a:solidFill>
                <a:latin typeface="Calibri"/>
                <a:cs typeface="Calibri"/>
              </a:rPr>
              <a:t>r</a:t>
            </a:r>
            <a:r>
              <a:rPr dirty="0" smtClean="0" sz="2400" spc="-10">
                <a:solidFill>
                  <a:srgbClr val="2F2B20"/>
                </a:solidFill>
                <a:latin typeface="Calibri"/>
                <a:cs typeface="Calibri"/>
              </a:rPr>
              <a:t>e</a:t>
            </a:r>
            <a:r>
              <a:rPr dirty="0" smtClean="0" sz="2400" spc="0">
                <a:solidFill>
                  <a:srgbClr val="2F2B20"/>
                </a:solidFill>
                <a:latin typeface="Calibri"/>
                <a:cs typeface="Calibri"/>
              </a:rPr>
              <a:t>pa</a:t>
            </a:r>
            <a:r>
              <a:rPr dirty="0" smtClean="0" sz="2400" spc="-45">
                <a:solidFill>
                  <a:srgbClr val="2F2B20"/>
                </a:solidFill>
                <a:latin typeface="Calibri"/>
                <a:cs typeface="Calibri"/>
              </a:rPr>
              <a:t>r</a:t>
            </a:r>
            <a:r>
              <a:rPr dirty="0" smtClean="0" sz="2400" spc="-10">
                <a:solidFill>
                  <a:srgbClr val="2F2B20"/>
                </a:solidFill>
                <a:latin typeface="Calibri"/>
                <a:cs typeface="Calibri"/>
              </a:rPr>
              <a:t>e</a:t>
            </a:r>
            <a:r>
              <a:rPr dirty="0" smtClean="0" sz="2400" spc="0">
                <a:solidFill>
                  <a:srgbClr val="2F2B20"/>
                </a:solidFill>
                <a:latin typeface="Calibri"/>
                <a:cs typeface="Calibri"/>
              </a:rPr>
              <a:t>dn</a:t>
            </a:r>
            <a:r>
              <a:rPr dirty="0" smtClean="0" sz="2400" spc="15">
                <a:solidFill>
                  <a:srgbClr val="2F2B20"/>
                </a:solidFill>
                <a:latin typeface="Calibri"/>
                <a:cs typeface="Calibri"/>
              </a:rPr>
              <a:t>e</a:t>
            </a:r>
            <a:r>
              <a:rPr dirty="0" smtClean="0" sz="2400" spc="-5">
                <a:solidFill>
                  <a:srgbClr val="2F2B20"/>
                </a:solidFill>
                <a:latin typeface="Calibri"/>
                <a:cs typeface="Calibri"/>
              </a:rPr>
              <a:t>s</a:t>
            </a:r>
            <a:r>
              <a:rPr dirty="0" smtClean="0" sz="2400" spc="0">
                <a:solidFill>
                  <a:srgbClr val="2F2B20"/>
                </a:solidFill>
                <a:latin typeface="Calibri"/>
                <a:cs typeface="Calibri"/>
              </a:rPr>
              <a:t>s </a:t>
            </a:r>
            <a:r>
              <a:rPr dirty="0" smtClean="0" sz="2400" spc="-200">
                <a:solidFill>
                  <a:srgbClr val="2F2B20"/>
                </a:solidFill>
                <a:latin typeface="Calibri"/>
                <a:cs typeface="Calibri"/>
              </a:rPr>
              <a:t> </a:t>
            </a:r>
            <a:r>
              <a:rPr dirty="0" smtClean="0" sz="2400" spc="0">
                <a:solidFill>
                  <a:srgbClr val="2F2B20"/>
                </a:solidFill>
                <a:latin typeface="Calibri"/>
                <a:cs typeface="Calibri"/>
              </a:rPr>
              <a:t>Sh</a:t>
            </a:r>
            <a:r>
              <a:rPr dirty="0" smtClean="0" sz="2400" spc="-15">
                <a:solidFill>
                  <a:srgbClr val="2F2B20"/>
                </a:solidFill>
                <a:latin typeface="Calibri"/>
                <a:cs typeface="Calibri"/>
              </a:rPr>
              <a:t>a</a:t>
            </a:r>
            <a:r>
              <a:rPr dirty="0" smtClean="0" sz="2400" spc="0">
                <a:solidFill>
                  <a:srgbClr val="2F2B20"/>
                </a:solidFill>
                <a:latin typeface="Calibri"/>
                <a:cs typeface="Calibri"/>
              </a:rPr>
              <a:t>ft</a:t>
            </a:r>
            <a:r>
              <a:rPr dirty="0" smtClean="0" sz="2400" spc="0">
                <a:solidFill>
                  <a:srgbClr val="2F2B20"/>
                </a:solidFill>
                <a:latin typeface="Calibri"/>
                <a:cs typeface="Calibri"/>
              </a:rPr>
              <a:t> Sinking</a:t>
            </a:r>
            <a:r>
              <a:rPr dirty="0" smtClean="0" sz="2400" spc="-20">
                <a:solidFill>
                  <a:srgbClr val="2F2B20"/>
                </a:solidFill>
                <a:latin typeface="Calibri"/>
                <a:cs typeface="Calibri"/>
              </a:rPr>
              <a:t> </a:t>
            </a:r>
            <a:r>
              <a:rPr dirty="0" smtClean="0" sz="2400" spc="-25">
                <a:solidFill>
                  <a:srgbClr val="2F2B20"/>
                </a:solidFill>
                <a:latin typeface="Calibri"/>
                <a:cs typeface="Calibri"/>
              </a:rPr>
              <a:t>G</a:t>
            </a:r>
            <a:r>
              <a:rPr dirty="0" smtClean="0" sz="2400" spc="0">
                <a:solidFill>
                  <a:srgbClr val="2F2B20"/>
                </a:solidFill>
                <a:latin typeface="Calibri"/>
                <a:cs typeface="Calibri"/>
              </a:rPr>
              <a:t>ui</a:t>
            </a:r>
            <a:r>
              <a:rPr dirty="0" smtClean="0" sz="2400" spc="-15">
                <a:solidFill>
                  <a:srgbClr val="2F2B20"/>
                </a:solidFill>
                <a:latin typeface="Calibri"/>
                <a:cs typeface="Calibri"/>
              </a:rPr>
              <a:t>d</a:t>
            </a:r>
            <a:r>
              <a:rPr dirty="0" smtClean="0" sz="2400" spc="-10">
                <a:solidFill>
                  <a:srgbClr val="2F2B20"/>
                </a:solidFill>
                <a:latin typeface="Calibri"/>
                <a:cs typeface="Calibri"/>
              </a:rPr>
              <a:t>e</a:t>
            </a:r>
            <a:r>
              <a:rPr dirty="0" smtClean="0" sz="2400" spc="0">
                <a:solidFill>
                  <a:srgbClr val="2F2B20"/>
                </a:solidFill>
                <a:latin typeface="Calibri"/>
                <a:cs typeface="Calibri"/>
              </a:rPr>
              <a:t>li</a:t>
            </a:r>
            <a:r>
              <a:rPr dirty="0" smtClean="0" sz="2400" spc="-15">
                <a:solidFill>
                  <a:srgbClr val="2F2B20"/>
                </a:solidFill>
                <a:latin typeface="Calibri"/>
                <a:cs typeface="Calibri"/>
              </a:rPr>
              <a:t>ne</a:t>
            </a:r>
            <a:r>
              <a:rPr dirty="0" smtClean="0" sz="2400" spc="-15">
                <a:solidFill>
                  <a:srgbClr val="2F2B20"/>
                </a:solidFill>
                <a:latin typeface="Calibri"/>
                <a:cs typeface="Calibri"/>
              </a:rPr>
              <a:t> </a:t>
            </a:r>
            <a:r>
              <a:rPr dirty="0" smtClean="0" sz="2400" spc="-45">
                <a:solidFill>
                  <a:srgbClr val="2F2B20"/>
                </a:solidFill>
                <a:latin typeface="Calibri"/>
                <a:cs typeface="Calibri"/>
              </a:rPr>
              <a:t>w</a:t>
            </a:r>
            <a:r>
              <a:rPr dirty="0" smtClean="0" sz="2400" spc="-15">
                <a:solidFill>
                  <a:srgbClr val="2F2B20"/>
                </a:solidFill>
                <a:latin typeface="Calibri"/>
                <a:cs typeface="Calibri"/>
              </a:rPr>
              <a:t>a</a:t>
            </a:r>
            <a:r>
              <a:rPr dirty="0" smtClean="0" sz="2400" spc="-15">
                <a:solidFill>
                  <a:srgbClr val="2F2B20"/>
                </a:solidFill>
                <a:latin typeface="Calibri"/>
                <a:cs typeface="Calibri"/>
              </a:rPr>
              <a:t>s</a:t>
            </a:r>
            <a:r>
              <a:rPr dirty="0" smtClean="0" sz="2400" spc="-20">
                <a:solidFill>
                  <a:srgbClr val="2F2B20"/>
                </a:solidFill>
                <a:latin typeface="Calibri"/>
                <a:cs typeface="Calibri"/>
              </a:rPr>
              <a:t> </a:t>
            </a:r>
            <a:r>
              <a:rPr dirty="0" smtClean="0" sz="2400" spc="-15">
                <a:solidFill>
                  <a:srgbClr val="2F2B20"/>
                </a:solidFill>
                <a:latin typeface="Calibri"/>
                <a:cs typeface="Calibri"/>
              </a:rPr>
              <a:t>d</a:t>
            </a:r>
            <a:r>
              <a:rPr dirty="0" smtClean="0" sz="2400" spc="-25">
                <a:solidFill>
                  <a:srgbClr val="2F2B20"/>
                </a:solidFill>
                <a:latin typeface="Calibri"/>
                <a:cs typeface="Calibri"/>
              </a:rPr>
              <a:t>e</a:t>
            </a:r>
            <a:r>
              <a:rPr dirty="0" smtClean="0" sz="2400" spc="-45">
                <a:solidFill>
                  <a:srgbClr val="2F2B20"/>
                </a:solidFill>
                <a:latin typeface="Calibri"/>
                <a:cs typeface="Calibri"/>
              </a:rPr>
              <a:t>v</a:t>
            </a:r>
            <a:r>
              <a:rPr dirty="0" smtClean="0" sz="2400" spc="-10">
                <a:solidFill>
                  <a:srgbClr val="2F2B20"/>
                </a:solidFill>
                <a:latin typeface="Calibri"/>
                <a:cs typeface="Calibri"/>
              </a:rPr>
              <a:t>e</a:t>
            </a:r>
            <a:r>
              <a:rPr dirty="0" smtClean="0" sz="2400" spc="0">
                <a:solidFill>
                  <a:srgbClr val="2F2B20"/>
                </a:solidFill>
                <a:latin typeface="Calibri"/>
                <a:cs typeface="Calibri"/>
              </a:rPr>
              <a:t>l</a:t>
            </a:r>
            <a:r>
              <a:rPr dirty="0" smtClean="0" sz="2400" spc="-10">
                <a:solidFill>
                  <a:srgbClr val="2F2B20"/>
                </a:solidFill>
                <a:latin typeface="Calibri"/>
                <a:cs typeface="Calibri"/>
              </a:rPr>
              <a:t>o</a:t>
            </a:r>
            <a:r>
              <a:rPr dirty="0" smtClean="0" sz="2400" spc="-15">
                <a:solidFill>
                  <a:srgbClr val="2F2B20"/>
                </a:solidFill>
                <a:latin typeface="Calibri"/>
                <a:cs typeface="Calibri"/>
              </a:rPr>
              <a:t>p</a:t>
            </a:r>
            <a:r>
              <a:rPr dirty="0" smtClean="0" sz="2400" spc="-10">
                <a:solidFill>
                  <a:srgbClr val="2F2B20"/>
                </a:solidFill>
                <a:latin typeface="Calibri"/>
                <a:cs typeface="Calibri"/>
              </a:rPr>
              <a:t>e</a:t>
            </a:r>
            <a:r>
              <a:rPr dirty="0" smtClean="0" sz="2400" spc="-5">
                <a:solidFill>
                  <a:srgbClr val="2F2B20"/>
                </a:solidFill>
                <a:latin typeface="Calibri"/>
                <a:cs typeface="Calibri"/>
              </a:rPr>
              <a:t>d</a:t>
            </a:r>
            <a:r>
              <a:rPr dirty="0" smtClean="0" sz="2400" spc="0">
                <a:solidFill>
                  <a:srgbClr val="2F2B20"/>
                </a:solidFill>
                <a:latin typeface="Calibri"/>
                <a:cs typeface="Calibri"/>
              </a:rPr>
              <a:t>.</a:t>
            </a:r>
            <a:endParaRPr sz="2400">
              <a:latin typeface="Calibri"/>
              <a:cs typeface="Calibri"/>
            </a:endParaRPr>
          </a:p>
          <a:p>
            <a:pPr>
              <a:lnSpc>
                <a:spcPts val="1000"/>
              </a:lnSpc>
              <a:buClr>
                <a:srgbClr val="A9A57C"/>
              </a:buClr>
              <a:buFont typeface="Arial"/>
              <a:buChar char="•"/>
            </a:pPr>
            <a:endParaRPr sz="1000"/>
          </a:p>
          <a:p>
            <a:pPr>
              <a:lnSpc>
                <a:spcPts val="1000"/>
              </a:lnSpc>
              <a:buClr>
                <a:srgbClr val="A9A57C"/>
              </a:buClr>
              <a:buFont typeface="Arial"/>
              <a:buChar char="•"/>
            </a:pPr>
            <a:endParaRPr sz="1000"/>
          </a:p>
          <a:p>
            <a:pPr>
              <a:lnSpc>
                <a:spcPts val="1400"/>
              </a:lnSpc>
              <a:spcBef>
                <a:spcPts val="18"/>
              </a:spcBef>
              <a:buClr>
                <a:srgbClr val="A9A57C"/>
              </a:buClr>
              <a:buFont typeface="Arial"/>
              <a:buChar char="•"/>
            </a:pPr>
            <a:endParaRPr sz="1400"/>
          </a:p>
          <a:p>
            <a:pPr marL="241300" indent="-228600">
              <a:lnSpc>
                <a:spcPct val="100000"/>
              </a:lnSpc>
              <a:buClr>
                <a:srgbClr val="A9A57C"/>
              </a:buClr>
              <a:buFont typeface="Arial"/>
              <a:buChar char="•"/>
              <a:tabLst>
                <a:tab pos="241300" algn="l"/>
              </a:tabLst>
            </a:pPr>
            <a:r>
              <a:rPr dirty="0" smtClean="0" sz="2400" spc="-5">
                <a:solidFill>
                  <a:srgbClr val="2F2B20"/>
                </a:solidFill>
                <a:latin typeface="Calibri"/>
                <a:cs typeface="Calibri"/>
              </a:rPr>
              <a:t>Th</a:t>
            </a:r>
            <a:r>
              <a:rPr dirty="0" smtClean="0" sz="2400" spc="-15">
                <a:solidFill>
                  <a:srgbClr val="2F2B20"/>
                </a:solidFill>
                <a:latin typeface="Calibri"/>
                <a:cs typeface="Calibri"/>
              </a:rPr>
              <a:t>e</a:t>
            </a:r>
            <a:r>
              <a:rPr dirty="0" smtClean="0" sz="2400" spc="15">
                <a:solidFill>
                  <a:srgbClr val="2F2B20"/>
                </a:solidFill>
                <a:latin typeface="Calibri"/>
                <a:cs typeface="Calibri"/>
              </a:rPr>
              <a:t> </a:t>
            </a:r>
            <a:r>
              <a:rPr dirty="0" smtClean="0" sz="2400" spc="-20">
                <a:solidFill>
                  <a:srgbClr val="2F2B20"/>
                </a:solidFill>
                <a:latin typeface="Calibri"/>
                <a:cs typeface="Calibri"/>
              </a:rPr>
              <a:t>g</a:t>
            </a:r>
            <a:r>
              <a:rPr dirty="0" smtClean="0" sz="2400" spc="0">
                <a:solidFill>
                  <a:srgbClr val="2F2B20"/>
                </a:solidFill>
                <a:latin typeface="Calibri"/>
                <a:cs typeface="Calibri"/>
              </a:rPr>
              <a:t>ui</a:t>
            </a:r>
            <a:r>
              <a:rPr dirty="0" smtClean="0" sz="2400" spc="-15">
                <a:solidFill>
                  <a:srgbClr val="2F2B20"/>
                </a:solidFill>
                <a:latin typeface="Calibri"/>
                <a:cs typeface="Calibri"/>
              </a:rPr>
              <a:t>d</a:t>
            </a:r>
            <a:r>
              <a:rPr dirty="0" smtClean="0" sz="2400" spc="-10">
                <a:solidFill>
                  <a:srgbClr val="2F2B20"/>
                </a:solidFill>
                <a:latin typeface="Calibri"/>
                <a:cs typeface="Calibri"/>
              </a:rPr>
              <a:t>e</a:t>
            </a:r>
            <a:r>
              <a:rPr dirty="0" smtClean="0" sz="2400" spc="0">
                <a:solidFill>
                  <a:srgbClr val="2F2B20"/>
                </a:solidFill>
                <a:latin typeface="Calibri"/>
                <a:cs typeface="Calibri"/>
              </a:rPr>
              <a:t>li</a:t>
            </a:r>
            <a:r>
              <a:rPr dirty="0" smtClean="0" sz="2400" spc="-15">
                <a:solidFill>
                  <a:srgbClr val="2F2B20"/>
                </a:solidFill>
                <a:latin typeface="Calibri"/>
                <a:cs typeface="Calibri"/>
              </a:rPr>
              <a:t>ne</a:t>
            </a:r>
            <a:r>
              <a:rPr dirty="0" smtClean="0" sz="2400" spc="-15">
                <a:solidFill>
                  <a:srgbClr val="2F2B20"/>
                </a:solidFill>
                <a:latin typeface="Calibri"/>
                <a:cs typeface="Calibri"/>
              </a:rPr>
              <a:t> </a:t>
            </a:r>
            <a:r>
              <a:rPr dirty="0" smtClean="0" sz="2400" spc="-5">
                <a:solidFill>
                  <a:srgbClr val="2F2B20"/>
                </a:solidFill>
                <a:latin typeface="Calibri"/>
                <a:cs typeface="Calibri"/>
              </a:rPr>
              <a:t>on</a:t>
            </a:r>
            <a:r>
              <a:rPr dirty="0" smtClean="0" sz="2400" spc="0">
                <a:solidFill>
                  <a:srgbClr val="2F2B20"/>
                </a:solidFill>
                <a:latin typeface="Calibri"/>
                <a:cs typeface="Calibri"/>
              </a:rPr>
              <a:t>l</a:t>
            </a:r>
            <a:r>
              <a:rPr dirty="0" smtClean="0" sz="2400" spc="-15">
                <a:solidFill>
                  <a:srgbClr val="2F2B20"/>
                </a:solidFill>
                <a:latin typeface="Calibri"/>
                <a:cs typeface="Calibri"/>
              </a:rPr>
              <a:t>y</a:t>
            </a:r>
            <a:r>
              <a:rPr dirty="0" smtClean="0" sz="2400" spc="-10">
                <a:solidFill>
                  <a:srgbClr val="2F2B20"/>
                </a:solidFill>
                <a:latin typeface="Calibri"/>
                <a:cs typeface="Calibri"/>
              </a:rPr>
              <a:t> </a:t>
            </a:r>
            <a:r>
              <a:rPr dirty="0" smtClean="0" sz="2400" spc="-5">
                <a:solidFill>
                  <a:srgbClr val="2F2B20"/>
                </a:solidFill>
                <a:latin typeface="Calibri"/>
                <a:cs typeface="Calibri"/>
              </a:rPr>
              <a:t>d</a:t>
            </a:r>
            <a:r>
              <a:rPr dirty="0" smtClean="0" sz="2400" spc="-10">
                <a:solidFill>
                  <a:srgbClr val="2F2B20"/>
                </a:solidFill>
                <a:latin typeface="Calibri"/>
                <a:cs typeface="Calibri"/>
              </a:rPr>
              <a:t>e</a:t>
            </a:r>
            <a:r>
              <a:rPr dirty="0" smtClean="0" sz="2400" spc="0">
                <a:solidFill>
                  <a:srgbClr val="2F2B20"/>
                </a:solidFill>
                <a:latin typeface="Calibri"/>
                <a:cs typeface="Calibri"/>
              </a:rPr>
              <a:t>alt</a:t>
            </a:r>
            <a:r>
              <a:rPr dirty="0" smtClean="0" sz="2400" spc="-5">
                <a:solidFill>
                  <a:srgbClr val="2F2B20"/>
                </a:solidFill>
                <a:latin typeface="Calibri"/>
                <a:cs typeface="Calibri"/>
              </a:rPr>
              <a:t> </a:t>
            </a:r>
            <a:r>
              <a:rPr dirty="0" smtClean="0" sz="2400" spc="0">
                <a:solidFill>
                  <a:srgbClr val="2F2B20"/>
                </a:solidFill>
                <a:latin typeface="Calibri"/>
                <a:cs typeface="Calibri"/>
              </a:rPr>
              <a:t>with</a:t>
            </a:r>
            <a:r>
              <a:rPr dirty="0" smtClean="0" sz="2400" spc="-20">
                <a:solidFill>
                  <a:srgbClr val="2F2B20"/>
                </a:solidFill>
                <a:latin typeface="Calibri"/>
                <a:cs typeface="Calibri"/>
              </a:rPr>
              <a:t> </a:t>
            </a:r>
            <a:r>
              <a:rPr dirty="0" smtClean="0" sz="2400" spc="0">
                <a:solidFill>
                  <a:srgbClr val="2F2B20"/>
                </a:solidFill>
                <a:latin typeface="Calibri"/>
                <a:cs typeface="Calibri"/>
              </a:rPr>
              <a:t>a</a:t>
            </a:r>
            <a:r>
              <a:rPr dirty="0" smtClean="0" sz="2400" spc="-15">
                <a:solidFill>
                  <a:srgbClr val="2F2B20"/>
                </a:solidFill>
                <a:latin typeface="Calibri"/>
                <a:cs typeface="Calibri"/>
              </a:rPr>
              <a:t> </a:t>
            </a:r>
            <a:r>
              <a:rPr dirty="0" smtClean="0" sz="2400" spc="-5">
                <a:solidFill>
                  <a:srgbClr val="2F2B20"/>
                </a:solidFill>
                <a:latin typeface="Calibri"/>
                <a:cs typeface="Calibri"/>
              </a:rPr>
              <a:t>s</a:t>
            </a:r>
            <a:r>
              <a:rPr dirty="0" smtClean="0" sz="2400" spc="0">
                <a:solidFill>
                  <a:srgbClr val="2F2B20"/>
                </a:solidFill>
                <a:latin typeface="Calibri"/>
                <a:cs typeface="Calibri"/>
              </a:rPr>
              <a:t>h</a:t>
            </a:r>
            <a:r>
              <a:rPr dirty="0" smtClean="0" sz="2400" spc="-15">
                <a:solidFill>
                  <a:srgbClr val="2F2B20"/>
                </a:solidFill>
                <a:latin typeface="Calibri"/>
                <a:cs typeface="Calibri"/>
              </a:rPr>
              <a:t>a</a:t>
            </a:r>
            <a:r>
              <a:rPr dirty="0" smtClean="0" sz="2400" spc="0">
                <a:solidFill>
                  <a:srgbClr val="2F2B20"/>
                </a:solidFill>
                <a:latin typeface="Calibri"/>
                <a:cs typeface="Calibri"/>
              </a:rPr>
              <a:t>ft</a:t>
            </a:r>
            <a:r>
              <a:rPr dirty="0" smtClean="0" sz="2400" spc="-5">
                <a:solidFill>
                  <a:srgbClr val="2F2B20"/>
                </a:solidFill>
                <a:latin typeface="Calibri"/>
                <a:cs typeface="Calibri"/>
              </a:rPr>
              <a:t> </a:t>
            </a:r>
            <a:r>
              <a:rPr dirty="0" smtClean="0" sz="2400" spc="-5">
                <a:solidFill>
                  <a:srgbClr val="2F2B20"/>
                </a:solidFill>
                <a:latin typeface="Calibri"/>
                <a:cs typeface="Calibri"/>
              </a:rPr>
              <a:t>s</a:t>
            </a:r>
            <a:r>
              <a:rPr dirty="0" smtClean="0" sz="2400" spc="0">
                <a:solidFill>
                  <a:srgbClr val="2F2B20"/>
                </a:solidFill>
                <a:latin typeface="Calibri"/>
                <a:cs typeface="Calibri"/>
              </a:rPr>
              <a:t>inking</a:t>
            </a:r>
            <a:r>
              <a:rPr dirty="0" smtClean="0" sz="2400" spc="-5">
                <a:solidFill>
                  <a:srgbClr val="2F2B20"/>
                </a:solidFill>
                <a:latin typeface="Calibri"/>
                <a:cs typeface="Calibri"/>
              </a:rPr>
              <a:t> op</a:t>
            </a:r>
            <a:r>
              <a:rPr dirty="0" smtClean="0" sz="2400" spc="-10">
                <a:solidFill>
                  <a:srgbClr val="2F2B20"/>
                </a:solidFill>
                <a:latin typeface="Calibri"/>
                <a:cs typeface="Calibri"/>
              </a:rPr>
              <a:t>e</a:t>
            </a:r>
            <a:r>
              <a:rPr dirty="0" smtClean="0" sz="2400" spc="-55">
                <a:solidFill>
                  <a:srgbClr val="2F2B20"/>
                </a:solidFill>
                <a:latin typeface="Calibri"/>
                <a:cs typeface="Calibri"/>
              </a:rPr>
              <a:t>r</a:t>
            </a:r>
            <a:r>
              <a:rPr dirty="0" smtClean="0" sz="2400" spc="-25">
                <a:solidFill>
                  <a:srgbClr val="2F2B20"/>
                </a:solidFill>
                <a:latin typeface="Calibri"/>
                <a:cs typeface="Calibri"/>
              </a:rPr>
              <a:t>a</a:t>
            </a:r>
            <a:r>
              <a:rPr dirty="0" smtClean="0" sz="2400" spc="-10">
                <a:solidFill>
                  <a:srgbClr val="2F2B20"/>
                </a:solidFill>
                <a:latin typeface="Calibri"/>
                <a:cs typeface="Calibri"/>
              </a:rPr>
              <a:t>t</a:t>
            </a:r>
            <a:r>
              <a:rPr dirty="0" smtClean="0" sz="2400" spc="-10">
                <a:solidFill>
                  <a:srgbClr val="2F2B20"/>
                </a:solidFill>
                <a:latin typeface="Calibri"/>
                <a:cs typeface="Calibri"/>
              </a:rPr>
              <a:t>i</a:t>
            </a:r>
            <a:r>
              <a:rPr dirty="0" smtClean="0" sz="2400" spc="-5">
                <a:solidFill>
                  <a:srgbClr val="2F2B20"/>
                </a:solidFill>
                <a:latin typeface="Calibri"/>
                <a:cs typeface="Calibri"/>
              </a:rPr>
              <a:t>on</a:t>
            </a:r>
            <a:r>
              <a:rPr dirty="0" smtClean="0" sz="2400" spc="0">
                <a:solidFill>
                  <a:srgbClr val="2F2B20"/>
                </a:solidFill>
                <a:latin typeface="Calibri"/>
                <a:cs typeface="Calibri"/>
              </a:rPr>
              <a:t>.</a:t>
            </a:r>
            <a:endParaRPr sz="2400">
              <a:latin typeface="Calibri"/>
              <a:cs typeface="Calibri"/>
            </a:endParaRPr>
          </a:p>
          <a:p>
            <a:pPr>
              <a:lnSpc>
                <a:spcPts val="750"/>
              </a:lnSpc>
              <a:spcBef>
                <a:spcPts val="34"/>
              </a:spcBef>
              <a:buClr>
                <a:srgbClr val="A9A57C"/>
              </a:buClr>
              <a:buFont typeface="Arial"/>
              <a:buChar char="•"/>
            </a:pPr>
            <a:endParaRPr sz="750"/>
          </a:p>
          <a:p>
            <a:pPr>
              <a:lnSpc>
                <a:spcPts val="1000"/>
              </a:lnSpc>
              <a:buClr>
                <a:srgbClr val="A9A57C"/>
              </a:buClr>
              <a:buFont typeface="Arial"/>
              <a:buChar char="•"/>
            </a:pPr>
            <a:endParaRPr sz="1000"/>
          </a:p>
          <a:p>
            <a:pPr>
              <a:lnSpc>
                <a:spcPts val="1000"/>
              </a:lnSpc>
              <a:buClr>
                <a:srgbClr val="A9A57C"/>
              </a:buClr>
              <a:buFont typeface="Arial"/>
              <a:buChar char="•"/>
            </a:pPr>
            <a:endParaRPr sz="1000"/>
          </a:p>
          <a:p>
            <a:pPr>
              <a:lnSpc>
                <a:spcPts val="1000"/>
              </a:lnSpc>
              <a:buClr>
                <a:srgbClr val="A9A57C"/>
              </a:buClr>
              <a:buFont typeface="Arial"/>
              <a:buChar char="•"/>
            </a:pPr>
            <a:endParaRPr sz="1000"/>
          </a:p>
          <a:p>
            <a:pPr marL="241300" marR="14604" indent="-228600">
              <a:lnSpc>
                <a:spcPts val="2590"/>
              </a:lnSpc>
              <a:buClr>
                <a:srgbClr val="A9A57C"/>
              </a:buClr>
              <a:buFont typeface="Arial"/>
              <a:buChar char="•"/>
              <a:tabLst>
                <a:tab pos="241300" algn="l"/>
                <a:tab pos="1089660" algn="l"/>
                <a:tab pos="1652270" algn="l"/>
                <a:tab pos="1975485" algn="l"/>
                <a:tab pos="2255520" algn="l"/>
                <a:tab pos="3945890" algn="l"/>
                <a:tab pos="4338955" algn="l"/>
                <a:tab pos="5001895" algn="l"/>
                <a:tab pos="5686425" algn="l"/>
                <a:tab pos="6105525" algn="l"/>
                <a:tab pos="6652259" algn="l"/>
              </a:tabLst>
            </a:pPr>
            <a:r>
              <a:rPr dirty="0" smtClean="0" sz="2400" spc="-10">
                <a:solidFill>
                  <a:srgbClr val="2F2B20"/>
                </a:solidFill>
                <a:latin typeface="Calibri"/>
                <a:cs typeface="Calibri"/>
              </a:rPr>
              <a:t>T</a:t>
            </a:r>
            <a:r>
              <a:rPr dirty="0" smtClean="0" sz="2400" spc="-5">
                <a:solidFill>
                  <a:srgbClr val="2F2B20"/>
                </a:solidFill>
                <a:latin typeface="Calibri"/>
                <a:cs typeface="Calibri"/>
              </a:rPr>
              <a:t>h</a:t>
            </a:r>
            <a:r>
              <a:rPr dirty="0" smtClean="0" sz="2400" spc="-10">
                <a:solidFill>
                  <a:srgbClr val="2F2B20"/>
                </a:solidFill>
                <a:latin typeface="Calibri"/>
                <a:cs typeface="Calibri"/>
              </a:rPr>
              <a:t>e</a:t>
            </a:r>
            <a:r>
              <a:rPr dirty="0" smtClean="0" sz="2400" spc="-45">
                <a:solidFill>
                  <a:srgbClr val="2F2B20"/>
                </a:solidFill>
                <a:latin typeface="Calibri"/>
                <a:cs typeface="Calibri"/>
              </a:rPr>
              <a:t>r</a:t>
            </a:r>
            <a:r>
              <a:rPr dirty="0" smtClean="0" sz="2400" spc="-15">
                <a:solidFill>
                  <a:srgbClr val="2F2B20"/>
                </a:solidFill>
                <a:latin typeface="Calibri"/>
                <a:cs typeface="Calibri"/>
              </a:rPr>
              <a:t>e</a:t>
            </a:r>
            <a:r>
              <a:rPr dirty="0" smtClean="0" sz="2400" spc="-15">
                <a:solidFill>
                  <a:srgbClr val="2F2B20"/>
                </a:solidFill>
                <a:latin typeface="Calibri"/>
                <a:cs typeface="Calibri"/>
              </a:rPr>
              <a:t>	</a:t>
            </a:r>
            <a:r>
              <a:rPr dirty="0" smtClean="0" sz="2400" spc="-30">
                <a:solidFill>
                  <a:srgbClr val="2F2B20"/>
                </a:solidFill>
                <a:latin typeface="Calibri"/>
                <a:cs typeface="Calibri"/>
              </a:rPr>
              <a:t>s</a:t>
            </a:r>
            <a:r>
              <a:rPr dirty="0" smtClean="0" sz="2400" spc="-10">
                <a:solidFill>
                  <a:srgbClr val="2F2B20"/>
                </a:solidFill>
                <a:latin typeface="Calibri"/>
                <a:cs typeface="Calibri"/>
              </a:rPr>
              <a:t>t</a:t>
            </a:r>
            <a:r>
              <a:rPr dirty="0" smtClean="0" sz="2400" spc="-10">
                <a:solidFill>
                  <a:srgbClr val="2F2B20"/>
                </a:solidFill>
                <a:latin typeface="Calibri"/>
                <a:cs typeface="Calibri"/>
              </a:rPr>
              <a:t>ill	</a:t>
            </a:r>
            <a:r>
              <a:rPr dirty="0" smtClean="0" sz="2400" spc="-10">
                <a:solidFill>
                  <a:srgbClr val="2F2B20"/>
                </a:solidFill>
                <a:latin typeface="Calibri"/>
                <a:cs typeface="Calibri"/>
              </a:rPr>
              <a:t>is	</a:t>
            </a:r>
            <a:r>
              <a:rPr dirty="0" smtClean="0" sz="2400" spc="-10">
                <a:solidFill>
                  <a:srgbClr val="2F2B20"/>
                </a:solidFill>
                <a:latin typeface="Calibri"/>
                <a:cs typeface="Calibri"/>
              </a:rPr>
              <a:t>a	</a:t>
            </a:r>
            <a:r>
              <a:rPr dirty="0" smtClean="0" sz="2400" spc="-45">
                <a:solidFill>
                  <a:srgbClr val="2F2B20"/>
                </a:solidFill>
                <a:latin typeface="Calibri"/>
                <a:cs typeface="Calibri"/>
              </a:rPr>
              <a:t>r</a:t>
            </a:r>
            <a:r>
              <a:rPr dirty="0" smtClean="0" sz="2400" spc="-10">
                <a:solidFill>
                  <a:srgbClr val="2F2B20"/>
                </a:solidFill>
                <a:latin typeface="Calibri"/>
                <a:cs typeface="Calibri"/>
              </a:rPr>
              <a:t>e</a:t>
            </a:r>
            <a:r>
              <a:rPr dirty="0" smtClean="0" sz="2400" spc="-5">
                <a:solidFill>
                  <a:srgbClr val="2F2B20"/>
                </a:solidFill>
                <a:latin typeface="Calibri"/>
                <a:cs typeface="Calibri"/>
              </a:rPr>
              <a:t>q</a:t>
            </a:r>
            <a:r>
              <a:rPr dirty="0" smtClean="0" sz="2400" spc="-5">
                <a:solidFill>
                  <a:srgbClr val="2F2B20"/>
                </a:solidFill>
                <a:latin typeface="Calibri"/>
                <a:cs typeface="Calibri"/>
              </a:rPr>
              <a:t>u</a:t>
            </a:r>
            <a:r>
              <a:rPr dirty="0" smtClean="0" sz="2400" spc="0">
                <a:solidFill>
                  <a:srgbClr val="2F2B20"/>
                </a:solidFill>
                <a:latin typeface="Calibri"/>
                <a:cs typeface="Calibri"/>
              </a:rPr>
              <a:t>i</a:t>
            </a:r>
            <a:r>
              <a:rPr dirty="0" smtClean="0" sz="2400" spc="-45">
                <a:solidFill>
                  <a:srgbClr val="2F2B20"/>
                </a:solidFill>
                <a:latin typeface="Calibri"/>
                <a:cs typeface="Calibri"/>
              </a:rPr>
              <a:t>r</a:t>
            </a:r>
            <a:r>
              <a:rPr dirty="0" smtClean="0" sz="2400" spc="0">
                <a:solidFill>
                  <a:srgbClr val="2F2B20"/>
                </a:solidFill>
                <a:latin typeface="Calibri"/>
                <a:cs typeface="Calibri"/>
              </a:rPr>
              <a:t>e</a:t>
            </a:r>
            <a:r>
              <a:rPr dirty="0" smtClean="0" sz="2400" spc="-20">
                <a:solidFill>
                  <a:srgbClr val="2F2B20"/>
                </a:solidFill>
                <a:latin typeface="Calibri"/>
                <a:cs typeface="Calibri"/>
              </a:rPr>
              <a:t>m</a:t>
            </a:r>
            <a:r>
              <a:rPr dirty="0" smtClean="0" sz="2400" spc="-10">
                <a:solidFill>
                  <a:srgbClr val="2F2B20"/>
                </a:solidFill>
                <a:latin typeface="Calibri"/>
                <a:cs typeface="Calibri"/>
              </a:rPr>
              <a:t>e</a:t>
            </a:r>
            <a:r>
              <a:rPr dirty="0" smtClean="0" sz="2400" spc="-25">
                <a:solidFill>
                  <a:srgbClr val="2F2B20"/>
                </a:solidFill>
                <a:latin typeface="Calibri"/>
                <a:cs typeface="Calibri"/>
              </a:rPr>
              <a:t>n</a:t>
            </a:r>
            <a:r>
              <a:rPr dirty="0" smtClean="0" sz="2400" spc="-10">
                <a:solidFill>
                  <a:srgbClr val="2F2B20"/>
                </a:solidFill>
                <a:latin typeface="Calibri"/>
                <a:cs typeface="Calibri"/>
              </a:rPr>
              <a:t>t</a:t>
            </a:r>
            <a:r>
              <a:rPr dirty="0" smtClean="0" sz="2400" spc="-10">
                <a:solidFill>
                  <a:srgbClr val="2F2B20"/>
                </a:solidFill>
                <a:latin typeface="Calibri"/>
                <a:cs typeface="Calibri"/>
              </a:rPr>
              <a:t>	</a:t>
            </a:r>
            <a:r>
              <a:rPr dirty="0" smtClean="0" sz="2400" spc="-25">
                <a:solidFill>
                  <a:srgbClr val="2F2B20"/>
                </a:solidFill>
                <a:latin typeface="Calibri"/>
                <a:cs typeface="Calibri"/>
              </a:rPr>
              <a:t>t</a:t>
            </a:r>
            <a:r>
              <a:rPr dirty="0" smtClean="0" sz="2400" spc="0">
                <a:solidFill>
                  <a:srgbClr val="2F2B20"/>
                </a:solidFill>
                <a:latin typeface="Calibri"/>
                <a:cs typeface="Calibri"/>
              </a:rPr>
              <a:t>o	</a:t>
            </a:r>
            <a:r>
              <a:rPr dirty="0" smtClean="0" sz="2400" spc="-15">
                <a:solidFill>
                  <a:srgbClr val="2F2B20"/>
                </a:solidFill>
                <a:latin typeface="Calibri"/>
                <a:cs typeface="Calibri"/>
              </a:rPr>
              <a:t>d</a:t>
            </a:r>
            <a:r>
              <a:rPr dirty="0" smtClean="0" sz="2400" spc="-10">
                <a:solidFill>
                  <a:srgbClr val="2F2B20"/>
                </a:solidFill>
                <a:latin typeface="Calibri"/>
                <a:cs typeface="Calibri"/>
              </a:rPr>
              <a:t>e</a:t>
            </a:r>
            <a:r>
              <a:rPr dirty="0" smtClean="0" sz="2400" spc="0">
                <a:solidFill>
                  <a:srgbClr val="2F2B20"/>
                </a:solidFill>
                <a:latin typeface="Calibri"/>
                <a:cs typeface="Calibri"/>
              </a:rPr>
              <a:t>al	</a:t>
            </a:r>
            <a:r>
              <a:rPr dirty="0" smtClean="0" sz="2400" spc="0">
                <a:solidFill>
                  <a:srgbClr val="2F2B20"/>
                </a:solidFill>
                <a:latin typeface="Calibri"/>
                <a:cs typeface="Calibri"/>
              </a:rPr>
              <a:t>with	</a:t>
            </a:r>
            <a:r>
              <a:rPr dirty="0" smtClean="0" sz="2400" spc="0">
                <a:solidFill>
                  <a:srgbClr val="2F2B20"/>
                </a:solidFill>
                <a:latin typeface="Calibri"/>
                <a:cs typeface="Calibri"/>
              </a:rPr>
              <a:t>all	</a:t>
            </a:r>
            <a:r>
              <a:rPr dirty="0" smtClean="0" sz="2400" spc="-15">
                <a:solidFill>
                  <a:srgbClr val="2F2B20"/>
                </a:solidFill>
                <a:latin typeface="Calibri"/>
                <a:cs typeface="Calibri"/>
              </a:rPr>
              <a:t>t</a:t>
            </a:r>
            <a:r>
              <a:rPr dirty="0" smtClean="0" sz="2400" spc="-5">
                <a:solidFill>
                  <a:srgbClr val="2F2B20"/>
                </a:solidFill>
                <a:latin typeface="Calibri"/>
                <a:cs typeface="Calibri"/>
              </a:rPr>
              <a:t>h</a:t>
            </a:r>
            <a:r>
              <a:rPr dirty="0" smtClean="0" sz="2400" spc="-15">
                <a:solidFill>
                  <a:srgbClr val="2F2B20"/>
                </a:solidFill>
                <a:latin typeface="Calibri"/>
                <a:cs typeface="Calibri"/>
              </a:rPr>
              <a:t>e</a:t>
            </a:r>
            <a:r>
              <a:rPr dirty="0" smtClean="0" sz="2400" spc="-15">
                <a:solidFill>
                  <a:srgbClr val="2F2B20"/>
                </a:solidFill>
                <a:latin typeface="Calibri"/>
                <a:cs typeface="Calibri"/>
              </a:rPr>
              <a:t>	</a:t>
            </a:r>
            <a:r>
              <a:rPr dirty="0" smtClean="0" sz="2400" spc="-10">
                <a:solidFill>
                  <a:srgbClr val="2F2B20"/>
                </a:solidFill>
                <a:latin typeface="Calibri"/>
                <a:cs typeface="Calibri"/>
              </a:rPr>
              <a:t>o</a:t>
            </a:r>
            <a:r>
              <a:rPr dirty="0" smtClean="0" sz="2400" spc="-15">
                <a:solidFill>
                  <a:srgbClr val="2F2B20"/>
                </a:solidFill>
                <a:latin typeface="Calibri"/>
                <a:cs typeface="Calibri"/>
              </a:rPr>
              <a:t>th</a:t>
            </a:r>
            <a:r>
              <a:rPr dirty="0" smtClean="0" sz="2400" spc="-10">
                <a:solidFill>
                  <a:srgbClr val="2F2B20"/>
                </a:solidFill>
                <a:latin typeface="Calibri"/>
                <a:cs typeface="Calibri"/>
              </a:rPr>
              <a:t>e</a:t>
            </a:r>
            <a:r>
              <a:rPr dirty="0" smtClean="0" sz="2400" spc="-10">
                <a:solidFill>
                  <a:srgbClr val="2F2B20"/>
                </a:solidFill>
                <a:latin typeface="Calibri"/>
                <a:cs typeface="Calibri"/>
              </a:rPr>
              <a:t>r</a:t>
            </a:r>
            <a:r>
              <a:rPr dirty="0" smtClean="0" sz="2400" spc="-10">
                <a:solidFill>
                  <a:srgbClr val="2F2B20"/>
                </a:solidFill>
                <a:latin typeface="Calibri"/>
                <a:cs typeface="Calibri"/>
              </a:rPr>
              <a:t> </a:t>
            </a:r>
            <a:r>
              <a:rPr dirty="0" smtClean="0" sz="2400" spc="-5">
                <a:solidFill>
                  <a:srgbClr val="2F2B20"/>
                </a:solidFill>
                <a:latin typeface="Calibri"/>
                <a:cs typeface="Calibri"/>
              </a:rPr>
              <a:t>s</a:t>
            </a:r>
            <a:r>
              <a:rPr dirty="0" smtClean="0" sz="2400" spc="0">
                <a:solidFill>
                  <a:srgbClr val="2F2B20"/>
                </a:solidFill>
                <a:latin typeface="Calibri"/>
                <a:cs typeface="Calibri"/>
              </a:rPr>
              <a:t>itu</a:t>
            </a:r>
            <a:r>
              <a:rPr dirty="0" smtClean="0" sz="2400" spc="-25">
                <a:solidFill>
                  <a:srgbClr val="2F2B20"/>
                </a:solidFill>
                <a:latin typeface="Calibri"/>
                <a:cs typeface="Calibri"/>
              </a:rPr>
              <a:t>a</a:t>
            </a:r>
            <a:r>
              <a:rPr dirty="0" smtClean="0" sz="2400" spc="0">
                <a:solidFill>
                  <a:srgbClr val="2F2B20"/>
                </a:solidFill>
                <a:latin typeface="Calibri"/>
                <a:cs typeface="Calibri"/>
              </a:rPr>
              <a:t>ti</a:t>
            </a:r>
            <a:r>
              <a:rPr dirty="0" smtClean="0" sz="2400" spc="-10">
                <a:solidFill>
                  <a:srgbClr val="2F2B20"/>
                </a:solidFill>
                <a:latin typeface="Calibri"/>
                <a:cs typeface="Calibri"/>
              </a:rPr>
              <a:t>o</a:t>
            </a:r>
            <a:r>
              <a:rPr dirty="0" smtClean="0" sz="2400" spc="0">
                <a:solidFill>
                  <a:srgbClr val="2F2B20"/>
                </a:solidFill>
                <a:latin typeface="Calibri"/>
                <a:cs typeface="Calibri"/>
              </a:rPr>
              <a:t>ns</a:t>
            </a:r>
            <a:r>
              <a:rPr dirty="0" smtClean="0" sz="2400" spc="-10">
                <a:solidFill>
                  <a:srgbClr val="2F2B20"/>
                </a:solidFill>
                <a:latin typeface="Calibri"/>
                <a:cs typeface="Calibri"/>
              </a:rPr>
              <a:t> </a:t>
            </a:r>
            <a:r>
              <a:rPr dirty="0" smtClean="0" sz="2400" spc="-5">
                <a:solidFill>
                  <a:srgbClr val="2F2B20"/>
                </a:solidFill>
                <a:latin typeface="Calibri"/>
                <a:cs typeface="Calibri"/>
              </a:rPr>
              <a:t>p</a:t>
            </a:r>
            <a:r>
              <a:rPr dirty="0" smtClean="0" sz="2400" spc="-45">
                <a:solidFill>
                  <a:srgbClr val="2F2B20"/>
                </a:solidFill>
                <a:latin typeface="Calibri"/>
                <a:cs typeface="Calibri"/>
              </a:rPr>
              <a:t>r</a:t>
            </a:r>
            <a:r>
              <a:rPr dirty="0" smtClean="0" sz="2400" spc="-15">
                <a:solidFill>
                  <a:srgbClr val="2F2B20"/>
                </a:solidFill>
                <a:latin typeface="Calibri"/>
                <a:cs typeface="Calibri"/>
              </a:rPr>
              <a:t>e</a:t>
            </a:r>
            <a:r>
              <a:rPr dirty="0" smtClean="0" sz="2400" spc="-15">
                <a:solidFill>
                  <a:srgbClr val="2F2B20"/>
                </a:solidFill>
                <a:latin typeface="Calibri"/>
                <a:cs typeface="Calibri"/>
              </a:rPr>
              <a:t>s</a:t>
            </a:r>
            <a:r>
              <a:rPr dirty="0" smtClean="0" sz="2400" spc="-15">
                <a:solidFill>
                  <a:srgbClr val="2F2B20"/>
                </a:solidFill>
                <a:latin typeface="Calibri"/>
                <a:cs typeface="Calibri"/>
              </a:rPr>
              <a:t>e</a:t>
            </a:r>
            <a:r>
              <a:rPr dirty="0" smtClean="0" sz="2400" spc="-40">
                <a:solidFill>
                  <a:srgbClr val="2F2B20"/>
                </a:solidFill>
                <a:latin typeface="Calibri"/>
                <a:cs typeface="Calibri"/>
              </a:rPr>
              <a:t>n</a:t>
            </a:r>
            <a:r>
              <a:rPr dirty="0" smtClean="0" sz="2400" spc="-35">
                <a:solidFill>
                  <a:srgbClr val="2F2B20"/>
                </a:solidFill>
                <a:latin typeface="Calibri"/>
                <a:cs typeface="Calibri"/>
              </a:rPr>
              <a:t>t</a:t>
            </a:r>
            <a:r>
              <a:rPr dirty="0" smtClean="0" sz="2400" spc="-15">
                <a:solidFill>
                  <a:srgbClr val="2F2B20"/>
                </a:solidFill>
                <a:latin typeface="Calibri"/>
                <a:cs typeface="Calibri"/>
              </a:rPr>
              <a:t>ed</a:t>
            </a:r>
            <a:r>
              <a:rPr dirty="0" smtClean="0" sz="2400" spc="-5">
                <a:solidFill>
                  <a:srgbClr val="2F2B20"/>
                </a:solidFill>
                <a:latin typeface="Calibri"/>
                <a:cs typeface="Calibri"/>
              </a:rPr>
              <a:t> </a:t>
            </a:r>
            <a:r>
              <a:rPr dirty="0" smtClean="0" sz="2400" spc="-5">
                <a:solidFill>
                  <a:srgbClr val="2F2B20"/>
                </a:solidFill>
                <a:latin typeface="Calibri"/>
                <a:cs typeface="Calibri"/>
              </a:rPr>
              <a:t>h</a:t>
            </a:r>
            <a:r>
              <a:rPr dirty="0" smtClean="0" sz="2400" spc="-10">
                <a:solidFill>
                  <a:srgbClr val="2F2B20"/>
                </a:solidFill>
                <a:latin typeface="Calibri"/>
                <a:cs typeface="Calibri"/>
              </a:rPr>
              <a:t>e</a:t>
            </a:r>
            <a:r>
              <a:rPr dirty="0" smtClean="0" sz="2400" spc="-45">
                <a:solidFill>
                  <a:srgbClr val="2F2B20"/>
                </a:solidFill>
                <a:latin typeface="Calibri"/>
                <a:cs typeface="Calibri"/>
              </a:rPr>
              <a:t>r</a:t>
            </a:r>
            <a:r>
              <a:rPr dirty="0" smtClean="0" sz="2400" spc="-15">
                <a:solidFill>
                  <a:srgbClr val="2F2B20"/>
                </a:solidFill>
                <a:latin typeface="Calibri"/>
                <a:cs typeface="Calibri"/>
              </a:rPr>
              <a:t>e</a:t>
            </a:r>
            <a:r>
              <a:rPr dirty="0" smtClean="0" sz="2400" spc="-15">
                <a:solidFill>
                  <a:srgbClr val="2F2B20"/>
                </a:solidFill>
                <a:latin typeface="Calibri"/>
                <a:cs typeface="Calibri"/>
              </a:rPr>
              <a:t> </a:t>
            </a:r>
            <a:r>
              <a:rPr dirty="0" smtClean="0" sz="2400" spc="-35">
                <a:solidFill>
                  <a:srgbClr val="2F2B20"/>
                </a:solidFill>
                <a:latin typeface="Calibri"/>
                <a:cs typeface="Calibri"/>
              </a:rPr>
              <a:t>t</a:t>
            </a:r>
            <a:r>
              <a:rPr dirty="0" smtClean="0" sz="2400" spc="-10">
                <a:solidFill>
                  <a:srgbClr val="2F2B20"/>
                </a:solidFill>
                <a:latin typeface="Calibri"/>
                <a:cs typeface="Calibri"/>
              </a:rPr>
              <a:t>o</a:t>
            </a:r>
            <a:r>
              <a:rPr dirty="0" smtClean="0" sz="2400" spc="-5">
                <a:solidFill>
                  <a:srgbClr val="2F2B20"/>
                </a:solidFill>
                <a:latin typeface="Calibri"/>
                <a:cs typeface="Calibri"/>
              </a:rPr>
              <a:t>d</a:t>
            </a:r>
            <a:r>
              <a:rPr dirty="0" smtClean="0" sz="2400" spc="-65">
                <a:solidFill>
                  <a:srgbClr val="2F2B20"/>
                </a:solidFill>
                <a:latin typeface="Calibri"/>
                <a:cs typeface="Calibri"/>
              </a:rPr>
              <a:t>ay</a:t>
            </a:r>
            <a:endParaRPr sz="2400">
              <a:latin typeface="Calibri"/>
              <a:cs typeface="Calibri"/>
            </a:endParaRPr>
          </a:p>
          <a:p>
            <a:pPr>
              <a:lnSpc>
                <a:spcPts val="700"/>
              </a:lnSpc>
              <a:spcBef>
                <a:spcPts val="46"/>
              </a:spcBef>
              <a:buClr>
                <a:srgbClr val="A9A57C"/>
              </a:buClr>
              <a:buFont typeface="Arial"/>
              <a:buChar char="•"/>
            </a:pPr>
            <a:endParaRPr sz="700"/>
          </a:p>
          <a:p>
            <a:pPr>
              <a:lnSpc>
                <a:spcPts val="1000"/>
              </a:lnSpc>
              <a:buClr>
                <a:srgbClr val="A9A57C"/>
              </a:buClr>
              <a:buFont typeface="Arial"/>
              <a:buChar char="•"/>
            </a:pPr>
            <a:endParaRPr sz="1000"/>
          </a:p>
          <a:p>
            <a:pPr>
              <a:lnSpc>
                <a:spcPts val="1000"/>
              </a:lnSpc>
              <a:buClr>
                <a:srgbClr val="A9A57C"/>
              </a:buClr>
              <a:buFont typeface="Arial"/>
              <a:buChar char="•"/>
            </a:pPr>
            <a:endParaRPr sz="1000"/>
          </a:p>
          <a:p>
            <a:pPr>
              <a:lnSpc>
                <a:spcPts val="1000"/>
              </a:lnSpc>
              <a:buClr>
                <a:srgbClr val="A9A57C"/>
              </a:buClr>
              <a:buFont typeface="Arial"/>
              <a:buChar char="•"/>
            </a:pPr>
            <a:endParaRPr sz="1000"/>
          </a:p>
          <a:p>
            <a:pPr marL="241300" marR="14604" indent="-228600">
              <a:lnSpc>
                <a:spcPts val="2590"/>
              </a:lnSpc>
              <a:buClr>
                <a:srgbClr val="A9A57C"/>
              </a:buClr>
              <a:buFont typeface="Arial"/>
              <a:buChar char="•"/>
              <a:tabLst>
                <a:tab pos="241300" algn="l"/>
              </a:tabLst>
            </a:pPr>
            <a:r>
              <a:rPr dirty="0" smtClean="0" sz="2400" spc="-10">
                <a:solidFill>
                  <a:srgbClr val="2F2B20"/>
                </a:solidFill>
                <a:latin typeface="Calibri"/>
                <a:cs typeface="Calibri"/>
              </a:rPr>
              <a:t>T</a:t>
            </a:r>
            <a:r>
              <a:rPr dirty="0" smtClean="0" sz="2400" spc="0">
                <a:solidFill>
                  <a:srgbClr val="2F2B20"/>
                </a:solidFill>
                <a:latin typeface="Calibri"/>
                <a:cs typeface="Calibri"/>
              </a:rPr>
              <a:t>H</a:t>
            </a:r>
            <a:r>
              <a:rPr dirty="0" smtClean="0" sz="2400" spc="-195">
                <a:solidFill>
                  <a:srgbClr val="2F2B20"/>
                </a:solidFill>
                <a:latin typeface="Calibri"/>
                <a:cs typeface="Calibri"/>
              </a:rPr>
              <a:t>A</a:t>
            </a:r>
            <a:r>
              <a:rPr dirty="0" smtClean="0" sz="2400" spc="-15">
                <a:solidFill>
                  <a:srgbClr val="2F2B20"/>
                </a:solidFill>
                <a:latin typeface="Calibri"/>
                <a:cs typeface="Calibri"/>
              </a:rPr>
              <a:t>T</a:t>
            </a:r>
            <a:r>
              <a:rPr dirty="0" smtClean="0" sz="2400" spc="204">
                <a:solidFill>
                  <a:srgbClr val="2F2B20"/>
                </a:solidFill>
                <a:latin typeface="Calibri"/>
                <a:cs typeface="Calibri"/>
              </a:rPr>
              <a:t> </a:t>
            </a:r>
            <a:r>
              <a:rPr dirty="0" smtClean="0" sz="2400" spc="-5">
                <a:solidFill>
                  <a:srgbClr val="2F2B20"/>
                </a:solidFill>
                <a:latin typeface="Calibri"/>
                <a:cs typeface="Calibri"/>
              </a:rPr>
              <a:t>I</a:t>
            </a:r>
            <a:r>
              <a:rPr dirty="0" smtClean="0" sz="2400" spc="0">
                <a:solidFill>
                  <a:srgbClr val="2F2B20"/>
                </a:solidFill>
                <a:latin typeface="Calibri"/>
                <a:cs typeface="Calibri"/>
              </a:rPr>
              <a:t>S</a:t>
            </a:r>
            <a:r>
              <a:rPr dirty="0" smtClean="0" sz="2400" spc="215">
                <a:solidFill>
                  <a:srgbClr val="2F2B20"/>
                </a:solidFill>
                <a:latin typeface="Calibri"/>
                <a:cs typeface="Calibri"/>
              </a:rPr>
              <a:t> </a:t>
            </a:r>
            <a:r>
              <a:rPr dirty="0" smtClean="0" sz="2400" spc="-25">
                <a:solidFill>
                  <a:srgbClr val="2F2B20"/>
                </a:solidFill>
                <a:latin typeface="Calibri"/>
                <a:cs typeface="Calibri"/>
              </a:rPr>
              <a:t>OU</a:t>
            </a:r>
            <a:r>
              <a:rPr dirty="0" smtClean="0" sz="2400" spc="-15">
                <a:solidFill>
                  <a:srgbClr val="2F2B20"/>
                </a:solidFill>
                <a:latin typeface="Calibri"/>
                <a:cs typeface="Calibri"/>
              </a:rPr>
              <a:t>R</a:t>
            </a:r>
            <a:r>
              <a:rPr dirty="0" smtClean="0" sz="2400" spc="204">
                <a:solidFill>
                  <a:srgbClr val="2F2B20"/>
                </a:solidFill>
                <a:latin typeface="Calibri"/>
                <a:cs typeface="Calibri"/>
              </a:rPr>
              <a:t> </a:t>
            </a:r>
            <a:r>
              <a:rPr dirty="0" smtClean="0" sz="2400" spc="-15">
                <a:solidFill>
                  <a:srgbClr val="2F2B20"/>
                </a:solidFill>
                <a:latin typeface="Calibri"/>
                <a:cs typeface="Calibri"/>
              </a:rPr>
              <a:t>CHA</a:t>
            </a:r>
            <a:r>
              <a:rPr dirty="0" smtClean="0" sz="2400" spc="-5">
                <a:solidFill>
                  <a:srgbClr val="2F2B20"/>
                </a:solidFill>
                <a:latin typeface="Calibri"/>
                <a:cs typeface="Calibri"/>
              </a:rPr>
              <a:t>L</a:t>
            </a:r>
            <a:r>
              <a:rPr dirty="0" smtClean="0" sz="2400" spc="-5">
                <a:solidFill>
                  <a:srgbClr val="2F2B20"/>
                </a:solidFill>
                <a:latin typeface="Calibri"/>
                <a:cs typeface="Calibri"/>
              </a:rPr>
              <a:t>L</a:t>
            </a:r>
            <a:r>
              <a:rPr dirty="0" smtClean="0" sz="2400" spc="-15">
                <a:solidFill>
                  <a:srgbClr val="2F2B20"/>
                </a:solidFill>
                <a:latin typeface="Calibri"/>
                <a:cs typeface="Calibri"/>
              </a:rPr>
              <a:t>E</a:t>
            </a:r>
            <a:r>
              <a:rPr dirty="0" smtClean="0" sz="2400" spc="-25">
                <a:solidFill>
                  <a:srgbClr val="2F2B20"/>
                </a:solidFill>
                <a:latin typeface="Calibri"/>
                <a:cs typeface="Calibri"/>
              </a:rPr>
              <a:t>N</a:t>
            </a:r>
            <a:r>
              <a:rPr dirty="0" smtClean="0" sz="2400" spc="-25">
                <a:solidFill>
                  <a:srgbClr val="2F2B20"/>
                </a:solidFill>
                <a:latin typeface="Calibri"/>
                <a:cs typeface="Calibri"/>
              </a:rPr>
              <a:t>G</a:t>
            </a:r>
            <a:r>
              <a:rPr dirty="0" smtClean="0" sz="2400" spc="-10">
                <a:solidFill>
                  <a:srgbClr val="2F2B20"/>
                </a:solidFill>
                <a:latin typeface="Calibri"/>
                <a:cs typeface="Calibri"/>
              </a:rPr>
              <a:t>E,</a:t>
            </a:r>
            <a:r>
              <a:rPr dirty="0" smtClean="0" sz="2400" spc="210">
                <a:solidFill>
                  <a:srgbClr val="2F2B20"/>
                </a:solidFill>
                <a:latin typeface="Calibri"/>
                <a:cs typeface="Calibri"/>
              </a:rPr>
              <a:t> </a:t>
            </a:r>
            <a:r>
              <a:rPr dirty="0" smtClean="0" sz="2400" spc="-25">
                <a:solidFill>
                  <a:srgbClr val="2F2B20"/>
                </a:solidFill>
                <a:latin typeface="Calibri"/>
                <a:cs typeface="Calibri"/>
              </a:rPr>
              <a:t>W</a:t>
            </a:r>
            <a:r>
              <a:rPr dirty="0" smtClean="0" sz="2400" spc="-25">
                <a:solidFill>
                  <a:srgbClr val="2F2B20"/>
                </a:solidFill>
                <a:latin typeface="Calibri"/>
                <a:cs typeface="Calibri"/>
              </a:rPr>
              <a:t>H</a:t>
            </a:r>
            <a:r>
              <a:rPr dirty="0" smtClean="0" sz="2400" spc="-204">
                <a:solidFill>
                  <a:srgbClr val="2F2B20"/>
                </a:solidFill>
                <a:latin typeface="Calibri"/>
                <a:cs typeface="Calibri"/>
              </a:rPr>
              <a:t>A</a:t>
            </a:r>
            <a:r>
              <a:rPr dirty="0" smtClean="0" sz="2400" spc="-15">
                <a:solidFill>
                  <a:srgbClr val="2F2B20"/>
                </a:solidFill>
                <a:latin typeface="Calibri"/>
                <a:cs typeface="Calibri"/>
              </a:rPr>
              <a:t>T</a:t>
            </a:r>
            <a:r>
              <a:rPr dirty="0" smtClean="0" sz="2400" spc="204">
                <a:solidFill>
                  <a:srgbClr val="2F2B20"/>
                </a:solidFill>
                <a:latin typeface="Calibri"/>
                <a:cs typeface="Calibri"/>
              </a:rPr>
              <a:t> </a:t>
            </a:r>
            <a:r>
              <a:rPr dirty="0" smtClean="0" sz="2400" spc="-15">
                <a:solidFill>
                  <a:srgbClr val="2F2B20"/>
                </a:solidFill>
                <a:latin typeface="Calibri"/>
                <a:cs typeface="Calibri"/>
              </a:rPr>
              <a:t>A</a:t>
            </a:r>
            <a:r>
              <a:rPr dirty="0" smtClean="0" sz="2400" spc="-10">
                <a:solidFill>
                  <a:srgbClr val="2F2B20"/>
                </a:solidFill>
                <a:latin typeface="Calibri"/>
                <a:cs typeface="Calibri"/>
              </a:rPr>
              <a:t>R</a:t>
            </a:r>
            <a:r>
              <a:rPr dirty="0" smtClean="0" sz="2400" spc="0">
                <a:solidFill>
                  <a:srgbClr val="2F2B20"/>
                </a:solidFill>
                <a:latin typeface="Calibri"/>
                <a:cs typeface="Calibri"/>
              </a:rPr>
              <a:t>E</a:t>
            </a:r>
            <a:r>
              <a:rPr dirty="0" smtClean="0" sz="2400" spc="215">
                <a:solidFill>
                  <a:srgbClr val="2F2B20"/>
                </a:solidFill>
                <a:latin typeface="Calibri"/>
                <a:cs typeface="Calibri"/>
              </a:rPr>
              <a:t> </a:t>
            </a:r>
            <a:r>
              <a:rPr dirty="0" smtClean="0" sz="2400" spc="-20">
                <a:solidFill>
                  <a:srgbClr val="2F2B20"/>
                </a:solidFill>
                <a:latin typeface="Calibri"/>
                <a:cs typeface="Calibri"/>
              </a:rPr>
              <a:t>WE</a:t>
            </a:r>
            <a:r>
              <a:rPr dirty="0" smtClean="0" sz="2400" spc="215">
                <a:solidFill>
                  <a:srgbClr val="2F2B20"/>
                </a:solidFill>
                <a:latin typeface="Calibri"/>
                <a:cs typeface="Calibri"/>
              </a:rPr>
              <a:t> </a:t>
            </a:r>
            <a:r>
              <a:rPr dirty="0" smtClean="0" sz="2400" spc="-25">
                <a:solidFill>
                  <a:srgbClr val="2F2B20"/>
                </a:solidFill>
                <a:latin typeface="Calibri"/>
                <a:cs typeface="Calibri"/>
              </a:rPr>
              <a:t>G</a:t>
            </a:r>
            <a:r>
              <a:rPr dirty="0" smtClean="0" sz="2400" spc="-5">
                <a:solidFill>
                  <a:srgbClr val="2F2B20"/>
                </a:solidFill>
                <a:latin typeface="Calibri"/>
                <a:cs typeface="Calibri"/>
              </a:rPr>
              <a:t>O</a:t>
            </a:r>
            <a:r>
              <a:rPr dirty="0" smtClean="0" sz="2400" spc="-30">
                <a:solidFill>
                  <a:srgbClr val="2F2B20"/>
                </a:solidFill>
                <a:latin typeface="Calibri"/>
                <a:cs typeface="Calibri"/>
              </a:rPr>
              <a:t>I</a:t>
            </a:r>
            <a:r>
              <a:rPr dirty="0" smtClean="0" sz="2400" spc="-25">
                <a:solidFill>
                  <a:srgbClr val="2F2B20"/>
                </a:solidFill>
                <a:latin typeface="Calibri"/>
                <a:cs typeface="Calibri"/>
              </a:rPr>
              <a:t>N</a:t>
            </a:r>
            <a:r>
              <a:rPr dirty="0" smtClean="0" sz="2400" spc="-20">
                <a:solidFill>
                  <a:srgbClr val="2F2B20"/>
                </a:solidFill>
                <a:latin typeface="Calibri"/>
                <a:cs typeface="Calibri"/>
              </a:rPr>
              <a:t>G</a:t>
            </a:r>
            <a:r>
              <a:rPr dirty="0" smtClean="0" sz="2400" spc="210">
                <a:solidFill>
                  <a:srgbClr val="2F2B20"/>
                </a:solidFill>
                <a:latin typeface="Calibri"/>
                <a:cs typeface="Calibri"/>
              </a:rPr>
              <a:t> </a:t>
            </a:r>
            <a:r>
              <a:rPr dirty="0" smtClean="0" sz="2400" spc="-80">
                <a:solidFill>
                  <a:srgbClr val="2F2B20"/>
                </a:solidFill>
                <a:latin typeface="Calibri"/>
                <a:cs typeface="Calibri"/>
              </a:rPr>
              <a:t>T</a:t>
            </a:r>
            <a:r>
              <a:rPr dirty="0" smtClean="0" sz="2400" spc="0">
                <a:solidFill>
                  <a:srgbClr val="2F2B20"/>
                </a:solidFill>
                <a:latin typeface="Calibri"/>
                <a:cs typeface="Calibri"/>
              </a:rPr>
              <a:t>O</a:t>
            </a:r>
            <a:r>
              <a:rPr dirty="0" smtClean="0" sz="2400" spc="204">
                <a:solidFill>
                  <a:srgbClr val="2F2B20"/>
                </a:solidFill>
                <a:latin typeface="Calibri"/>
                <a:cs typeface="Calibri"/>
              </a:rPr>
              <a:t> </a:t>
            </a:r>
            <a:r>
              <a:rPr dirty="0" smtClean="0" sz="2400" spc="0">
                <a:solidFill>
                  <a:srgbClr val="2F2B20"/>
                </a:solidFill>
                <a:latin typeface="Calibri"/>
                <a:cs typeface="Calibri"/>
              </a:rPr>
              <a:t>DO</a:t>
            </a:r>
            <a:r>
              <a:rPr dirty="0" smtClean="0" sz="2400" spc="0">
                <a:solidFill>
                  <a:srgbClr val="2F2B20"/>
                </a:solidFill>
                <a:latin typeface="Calibri"/>
                <a:cs typeface="Calibri"/>
              </a:rPr>
              <a:t> </a:t>
            </a:r>
            <a:r>
              <a:rPr dirty="0" smtClean="0" sz="2400" spc="-15">
                <a:solidFill>
                  <a:srgbClr val="2F2B20"/>
                </a:solidFill>
                <a:latin typeface="Calibri"/>
                <a:cs typeface="Calibri"/>
              </a:rPr>
              <a:t>AB</a:t>
            </a:r>
            <a:r>
              <a:rPr dirty="0" smtClean="0" sz="2400" spc="-5">
                <a:solidFill>
                  <a:srgbClr val="2F2B20"/>
                </a:solidFill>
                <a:latin typeface="Calibri"/>
                <a:cs typeface="Calibri"/>
              </a:rPr>
              <a:t>OU</a:t>
            </a:r>
            <a:r>
              <a:rPr dirty="0" smtClean="0" sz="2400" spc="0">
                <a:solidFill>
                  <a:srgbClr val="2F2B20"/>
                </a:solidFill>
                <a:latin typeface="Calibri"/>
                <a:cs typeface="Calibri"/>
              </a:rPr>
              <a:t>T</a:t>
            </a:r>
            <a:r>
              <a:rPr dirty="0" smtClean="0" sz="2400" spc="-10">
                <a:solidFill>
                  <a:srgbClr val="2F2B20"/>
                </a:solidFill>
                <a:latin typeface="Calibri"/>
                <a:cs typeface="Calibri"/>
              </a:rPr>
              <a:t> </a:t>
            </a:r>
            <a:r>
              <a:rPr dirty="0" smtClean="0" sz="2400" spc="-15">
                <a:solidFill>
                  <a:srgbClr val="2F2B20"/>
                </a:solidFill>
                <a:latin typeface="Calibri"/>
                <a:cs typeface="Calibri"/>
              </a:rPr>
              <a:t>I</a:t>
            </a:r>
            <a:r>
              <a:rPr dirty="0" smtClean="0" sz="2400" spc="-10">
                <a:solidFill>
                  <a:srgbClr val="2F2B20"/>
                </a:solidFill>
                <a:latin typeface="Calibri"/>
                <a:cs typeface="Calibri"/>
              </a:rPr>
              <a:t>T</a:t>
            </a:r>
            <a:r>
              <a:rPr dirty="0" smtClean="0" sz="2400" spc="-15">
                <a:solidFill>
                  <a:srgbClr val="2F2B20"/>
                </a:solidFill>
                <a:latin typeface="Calibri"/>
                <a:cs typeface="Calibri"/>
              </a:rPr>
              <a:t>!!!!!</a:t>
            </a:r>
            <a:endParaRPr sz="2400">
              <a:latin typeface="Calibri"/>
              <a:cs typeface="Calibri"/>
            </a:endParaRPr>
          </a:p>
        </p:txBody>
      </p:sp>
      <p:sp>
        <p:nvSpPr>
          <p:cNvPr id="4" name="object 4"/>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5" name="object 5"/>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6" name="object 6"/>
          <p:cNvSpPr txBox="1">
            <a:spLocks noGrp="1"/>
          </p:cNvSpPr>
          <p:nvPr>
            <p:ph type="sldNum" idx="7" sz="quarter"/>
          </p:nvPr>
        </p:nvSpPr>
        <p:spPr>
          <a:prstGeom prst="rect"/>
        </p:spPr>
        <p:txBody>
          <a:bodyPr wrap="square" lIns="0" tIns="0" rIns="0" bIns="0" rtlCol="0" vert="horz">
            <a:noAutofit/>
          </a:bodyPr>
          <a:lstStyle/>
          <a:p>
            <a:pPr marL="25400">
              <a:lnSpc>
                <a:spcPct val="100000"/>
              </a:lnSpc>
            </a:pPr>
            <a:fld id="{81D60167-4931-47E6-BA6A-407CBD079E47}" type="slidenum">
              <a:rPr dirty="0" smtClean="0" sz="1800" spc="-10">
                <a:solidFill>
                  <a:srgbClr val="FFFFFF"/>
                </a:solidFill>
                <a:latin typeface="Calibri"/>
                <a:cs typeface="Calibri"/>
              </a:rPr>
              <a:t>13</a:t>
            </a:fld>
            <a:endParaRPr sz="1800">
              <a:latin typeface="Calibri"/>
              <a:cs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p:spPr>
        <p:txBody>
          <a:bodyPr wrap="square" lIns="0" tIns="0" rIns="0" bIns="0" rtlCol="0" vert="horz">
            <a:noAutofit/>
          </a:bodyPr>
          <a:lstStyle/>
          <a:p>
            <a:pPr marL="12700" marR="12700">
              <a:lnSpc>
                <a:spcPts val="3840"/>
              </a:lnSpc>
            </a:pPr>
            <a:r>
              <a:rPr dirty="0" smtClean="0" sz="3200" spc="-100">
                <a:solidFill>
                  <a:srgbClr val="7A7425"/>
                </a:solidFill>
                <a:latin typeface="Century Gothic"/>
                <a:cs typeface="Century Gothic"/>
              </a:rPr>
              <a:t>M</a:t>
            </a:r>
            <a:r>
              <a:rPr dirty="0" smtClean="0" sz="3200" spc="-100">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i</a:t>
            </a:r>
            <a:r>
              <a:rPr dirty="0" smtClean="0" sz="3200" spc="-95">
                <a:solidFill>
                  <a:srgbClr val="7A7425"/>
                </a:solidFill>
                <a:latin typeface="Century Gothic"/>
                <a:cs typeface="Century Gothic"/>
              </a:rPr>
              <a:t>n</a:t>
            </a:r>
            <a:r>
              <a:rPr dirty="0" smtClean="0" sz="3200" spc="0">
                <a:solidFill>
                  <a:srgbClr val="7A7425"/>
                </a:solidFill>
                <a:latin typeface="Century Gothic"/>
                <a:cs typeface="Century Gothic"/>
              </a:rPr>
              <a:t>g</a:t>
            </a:r>
            <a:r>
              <a:rPr dirty="0" smtClean="0" sz="3200" spc="-240">
                <a:solidFill>
                  <a:srgbClr val="7A7425"/>
                </a:solidFill>
                <a:latin typeface="Century Gothic"/>
                <a:cs typeface="Century Gothic"/>
              </a:rPr>
              <a:t> </a:t>
            </a:r>
            <a:r>
              <a:rPr dirty="0" smtClean="0" sz="3200" spc="-100">
                <a:solidFill>
                  <a:srgbClr val="7A7425"/>
                </a:solidFill>
                <a:latin typeface="Century Gothic"/>
                <a:cs typeface="Century Gothic"/>
              </a:rPr>
              <a:t>C</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r</a:t>
            </a:r>
            <a:r>
              <a:rPr dirty="0" smtClean="0" sz="3200" spc="-100">
                <a:solidFill>
                  <a:srgbClr val="7A7425"/>
                </a:solidFill>
                <a:latin typeface="Century Gothic"/>
                <a:cs typeface="Century Gothic"/>
              </a:rPr>
              <a:t>a</a:t>
            </a:r>
            <a:r>
              <a:rPr dirty="0" smtClean="0" sz="3200" spc="-95">
                <a:solidFill>
                  <a:srgbClr val="7A7425"/>
                </a:solidFill>
                <a:latin typeface="Century Gothic"/>
                <a:cs typeface="Century Gothic"/>
              </a:rPr>
              <a:t>c</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r</a:t>
            </a:r>
            <a:r>
              <a:rPr dirty="0" smtClean="0" sz="3200" spc="0">
                <a:solidFill>
                  <a:srgbClr val="7A7425"/>
                </a:solidFill>
                <a:latin typeface="Century Gothic"/>
                <a:cs typeface="Century Gothic"/>
              </a:rPr>
              <a:t>s</a:t>
            </a:r>
            <a:r>
              <a:rPr dirty="0" smtClean="0" sz="3200" spc="-235">
                <a:solidFill>
                  <a:srgbClr val="7A7425"/>
                </a:solidFill>
                <a:latin typeface="Century Gothic"/>
                <a:cs typeface="Century Gothic"/>
              </a:rPr>
              <a:t> </a:t>
            </a:r>
            <a:r>
              <a:rPr dirty="0" smtClean="0" sz="3200" spc="-100">
                <a:solidFill>
                  <a:srgbClr val="7A7425"/>
                </a:solidFill>
                <a:latin typeface="Century Gothic"/>
                <a:cs typeface="Century Gothic"/>
              </a:rPr>
              <a:t>P</a:t>
            </a:r>
            <a:r>
              <a:rPr dirty="0" smtClean="0" sz="3200" spc="-90">
                <a:solidFill>
                  <a:srgbClr val="7A7425"/>
                </a:solidFill>
                <a:latin typeface="Century Gothic"/>
                <a:cs typeface="Century Gothic"/>
              </a:rPr>
              <a:t>e</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s</a:t>
            </a:r>
            <a:r>
              <a:rPr dirty="0" smtClean="0" sz="3200" spc="-100">
                <a:solidFill>
                  <a:srgbClr val="7A7425"/>
                </a:solidFill>
                <a:latin typeface="Century Gothic"/>
                <a:cs typeface="Century Gothic"/>
              </a:rPr>
              <a:t>p</a:t>
            </a:r>
            <a:r>
              <a:rPr dirty="0" smtClean="0" sz="3200" spc="-105">
                <a:solidFill>
                  <a:srgbClr val="7A7425"/>
                </a:solidFill>
                <a:latin typeface="Century Gothic"/>
                <a:cs typeface="Century Gothic"/>
              </a:rPr>
              <a:t>e</a:t>
            </a:r>
            <a:r>
              <a:rPr dirty="0" smtClean="0" sz="3200" spc="-110">
                <a:solidFill>
                  <a:srgbClr val="7A7425"/>
                </a:solidFill>
                <a:latin typeface="Century Gothic"/>
                <a:cs typeface="Century Gothic"/>
              </a:rPr>
              <a:t>c</a:t>
            </a:r>
            <a:r>
              <a:rPr dirty="0" smtClean="0" sz="3200" spc="-105">
                <a:solidFill>
                  <a:srgbClr val="7A7425"/>
                </a:solidFill>
                <a:latin typeface="Century Gothic"/>
                <a:cs typeface="Century Gothic"/>
              </a:rPr>
              <a:t>ti</a:t>
            </a:r>
            <a:r>
              <a:rPr dirty="0" smtClean="0" sz="3200" spc="-100">
                <a:solidFill>
                  <a:srgbClr val="7A7425"/>
                </a:solidFill>
                <a:latin typeface="Century Gothic"/>
                <a:cs typeface="Century Gothic"/>
              </a:rPr>
              <a:t>v</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M</a:t>
            </a:r>
            <a:r>
              <a:rPr dirty="0" smtClean="0" sz="3200" spc="-105">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0">
                <a:solidFill>
                  <a:srgbClr val="7A7425"/>
                </a:solidFill>
                <a:latin typeface="Century Gothic"/>
                <a:cs typeface="Century Gothic"/>
              </a:rPr>
              <a:t>e</a:t>
            </a:r>
            <a:r>
              <a:rPr dirty="0" smtClean="0" sz="3200" spc="0">
                <a:solidFill>
                  <a:srgbClr val="7A7425"/>
                </a:solidFill>
                <a:latin typeface="Century Gothic"/>
                <a:cs typeface="Century Gothic"/>
              </a:rPr>
              <a:t> </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e</a:t>
            </a:r>
            <a:r>
              <a:rPr dirty="0" smtClean="0" sz="3200" spc="-105">
                <a:solidFill>
                  <a:srgbClr val="7A7425"/>
                </a:solidFill>
                <a:latin typeface="Century Gothic"/>
                <a:cs typeface="Century Gothic"/>
              </a:rPr>
              <a:t>s</a:t>
            </a:r>
            <a:r>
              <a:rPr dirty="0" smtClean="0" sz="3200" spc="-95">
                <a:solidFill>
                  <a:srgbClr val="7A7425"/>
                </a:solidFill>
                <a:latin typeface="Century Gothic"/>
                <a:cs typeface="Century Gothic"/>
              </a:rPr>
              <a:t>c</a:t>
            </a:r>
            <a:r>
              <a:rPr dirty="0" smtClean="0" sz="3200" spc="-100">
                <a:solidFill>
                  <a:srgbClr val="7A7425"/>
                </a:solidFill>
                <a:latin typeface="Century Gothic"/>
                <a:cs typeface="Century Gothic"/>
              </a:rPr>
              <a:t>u</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S</a:t>
            </a:r>
            <a:r>
              <a:rPr dirty="0" smtClean="0" sz="3200" spc="-100">
                <a:solidFill>
                  <a:srgbClr val="7A7425"/>
                </a:solidFill>
                <a:latin typeface="Century Gothic"/>
                <a:cs typeface="Century Gothic"/>
              </a:rPr>
              <a:t>o</a:t>
            </a:r>
            <a:r>
              <a:rPr dirty="0" smtClean="0" sz="3200" spc="-105">
                <a:solidFill>
                  <a:srgbClr val="7A7425"/>
                </a:solidFill>
                <a:latin typeface="Century Gothic"/>
                <a:cs typeface="Century Gothic"/>
              </a:rPr>
              <a:t>l</a:t>
            </a:r>
            <a:r>
              <a:rPr dirty="0" smtClean="0" sz="3200" spc="-100">
                <a:solidFill>
                  <a:srgbClr val="7A7425"/>
                </a:solidFill>
                <a:latin typeface="Century Gothic"/>
                <a:cs typeface="Century Gothic"/>
              </a:rPr>
              <a:t>u</a:t>
            </a:r>
            <a:r>
              <a:rPr dirty="0" smtClean="0" sz="3200" spc="-105">
                <a:solidFill>
                  <a:srgbClr val="7A7425"/>
                </a:solidFill>
                <a:latin typeface="Century Gothic"/>
                <a:cs typeface="Century Gothic"/>
              </a:rPr>
              <a:t>ti</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n</a:t>
            </a:r>
            <a:r>
              <a:rPr dirty="0" smtClean="0" sz="3200" spc="-90">
                <a:solidFill>
                  <a:srgbClr val="7A7425"/>
                </a:solidFill>
                <a:latin typeface="Century Gothic"/>
                <a:cs typeface="Century Gothic"/>
              </a:rPr>
              <a:t>s</a:t>
            </a:r>
            <a:r>
              <a:rPr dirty="0" smtClean="0" sz="3200" spc="-100">
                <a:solidFill>
                  <a:srgbClr val="7A7425"/>
                </a:solidFill>
                <a:latin typeface="Century Gothic"/>
                <a:cs typeface="Century Gothic"/>
              </a:rPr>
              <a:t>—</a:t>
            </a:r>
            <a:r>
              <a:rPr dirty="0" smtClean="0" sz="3200" spc="0">
                <a:solidFill>
                  <a:srgbClr val="7A7425"/>
                </a:solidFill>
                <a:latin typeface="Century Gothic"/>
                <a:cs typeface="Century Gothic"/>
              </a:rPr>
              <a:t>1</a:t>
            </a:r>
            <a:endParaRPr sz="3200">
              <a:latin typeface="Century Gothic"/>
              <a:cs typeface="Century Gothic"/>
            </a:endParaRPr>
          </a:p>
        </p:txBody>
      </p:sp>
      <p:sp>
        <p:nvSpPr>
          <p:cNvPr id="3" name="object 3"/>
          <p:cNvSpPr txBox="1"/>
          <p:nvPr/>
        </p:nvSpPr>
        <p:spPr>
          <a:xfrm>
            <a:off x="650240" y="1632712"/>
            <a:ext cx="7348220" cy="3676650"/>
          </a:xfrm>
          <a:prstGeom prst="rect">
            <a:avLst/>
          </a:prstGeom>
        </p:spPr>
        <p:txBody>
          <a:bodyPr wrap="square" lIns="0" tIns="0" rIns="0" bIns="0" rtlCol="0" vert="horz">
            <a:noAutofit/>
          </a:bodyPr>
          <a:lstStyle/>
          <a:p>
            <a:pPr algn="just" marL="241300" marR="13335" indent="-228600">
              <a:lnSpc>
                <a:spcPts val="2380"/>
              </a:lnSpc>
              <a:buClr>
                <a:srgbClr val="A9A57C"/>
              </a:buClr>
              <a:buFont typeface="Arial"/>
              <a:buChar char="•"/>
              <a:tabLst>
                <a:tab pos="240665" algn="l"/>
              </a:tabLst>
            </a:pPr>
            <a:r>
              <a:rPr dirty="0" smtClean="0" sz="2200" spc="-150">
                <a:solidFill>
                  <a:srgbClr val="2F2B20"/>
                </a:solidFill>
                <a:latin typeface="Calibri"/>
                <a:cs typeface="Calibri"/>
              </a:rPr>
              <a:t>T</a:t>
            </a:r>
            <a:r>
              <a:rPr dirty="0" smtClean="0" sz="2200" spc="-60">
                <a:solidFill>
                  <a:srgbClr val="2F2B20"/>
                </a:solidFill>
                <a:latin typeface="Calibri"/>
                <a:cs typeface="Calibri"/>
              </a:rPr>
              <a:t>r</a:t>
            </a:r>
            <a:r>
              <a:rPr dirty="0" smtClean="0" sz="2200" spc="-15">
                <a:solidFill>
                  <a:srgbClr val="2F2B20"/>
                </a:solidFill>
                <a:latin typeface="Calibri"/>
                <a:cs typeface="Calibri"/>
              </a:rPr>
              <a:t>a</a:t>
            </a:r>
            <a:r>
              <a:rPr dirty="0" smtClean="0" sz="2200" spc="-5">
                <a:solidFill>
                  <a:srgbClr val="2F2B20"/>
                </a:solidFill>
                <a:latin typeface="Calibri"/>
                <a:cs typeface="Calibri"/>
              </a:rPr>
              <a:t>i</a:t>
            </a:r>
            <a:r>
              <a:rPr dirty="0" smtClean="0" sz="2200" spc="-15">
                <a:solidFill>
                  <a:srgbClr val="2F2B20"/>
                </a:solidFill>
                <a:latin typeface="Calibri"/>
                <a:cs typeface="Calibri"/>
              </a:rPr>
              <a:t>n</a:t>
            </a:r>
            <a:r>
              <a:rPr dirty="0" smtClean="0" sz="2200" spc="-15">
                <a:solidFill>
                  <a:srgbClr val="2F2B20"/>
                </a:solidFill>
                <a:latin typeface="Calibri"/>
                <a:cs typeface="Calibri"/>
              </a:rPr>
              <a:t> </a:t>
            </a:r>
            <a:r>
              <a:rPr dirty="0" smtClean="0" sz="2200" spc="-195">
                <a:solidFill>
                  <a:srgbClr val="2F2B20"/>
                </a:solidFill>
                <a:latin typeface="Calibri"/>
                <a:cs typeface="Calibri"/>
              </a:rPr>
              <a:t> </a:t>
            </a:r>
            <a:r>
              <a:rPr dirty="0" smtClean="0" sz="2200" spc="-15">
                <a:solidFill>
                  <a:srgbClr val="2F2B20"/>
                </a:solidFill>
                <a:latin typeface="Calibri"/>
                <a:cs typeface="Calibri"/>
              </a:rPr>
              <a:t>a</a:t>
            </a:r>
            <a:r>
              <a:rPr dirty="0" smtClean="0" sz="2200" spc="-15">
                <a:solidFill>
                  <a:srgbClr val="2F2B20"/>
                </a:solidFill>
                <a:latin typeface="Calibri"/>
                <a:cs typeface="Calibri"/>
              </a:rPr>
              <a:t> </a:t>
            </a:r>
            <a:r>
              <a:rPr dirty="0" smtClean="0" sz="2200" spc="-190">
                <a:solidFill>
                  <a:srgbClr val="2F2B20"/>
                </a:solidFill>
                <a:latin typeface="Calibri"/>
                <a:cs typeface="Calibri"/>
              </a:rPr>
              <a:t> </a:t>
            </a:r>
            <a:r>
              <a:rPr dirty="0" smtClean="0" sz="2200" spc="-20">
                <a:solidFill>
                  <a:srgbClr val="2F2B20"/>
                </a:solidFill>
                <a:latin typeface="Calibri"/>
                <a:cs typeface="Calibri"/>
              </a:rPr>
              <a:t>p</a:t>
            </a:r>
            <a:r>
              <a:rPr dirty="0" smtClean="0" sz="2200" spc="-20">
                <a:solidFill>
                  <a:srgbClr val="2F2B20"/>
                </a:solidFill>
                <a:latin typeface="Calibri"/>
                <a:cs typeface="Calibri"/>
              </a:rPr>
              <a:t>e</a:t>
            </a:r>
            <a:r>
              <a:rPr dirty="0" smtClean="0" sz="2200" spc="-45">
                <a:solidFill>
                  <a:srgbClr val="2F2B20"/>
                </a:solidFill>
                <a:latin typeface="Calibri"/>
                <a:cs typeface="Calibri"/>
              </a:rPr>
              <a:t>r</a:t>
            </a:r>
            <a:r>
              <a:rPr dirty="0" smtClean="0" sz="2200" spc="-15">
                <a:solidFill>
                  <a:srgbClr val="2F2B20"/>
                </a:solidFill>
                <a:latin typeface="Calibri"/>
                <a:cs typeface="Calibri"/>
              </a:rPr>
              <a:t>c</a:t>
            </a:r>
            <a:r>
              <a:rPr dirty="0" smtClean="0" sz="2200" spc="-5">
                <a:solidFill>
                  <a:srgbClr val="2F2B20"/>
                </a:solidFill>
                <a:latin typeface="Calibri"/>
                <a:cs typeface="Calibri"/>
              </a:rPr>
              <a:t>e</a:t>
            </a:r>
            <a:r>
              <a:rPr dirty="0" smtClean="0" sz="2200" spc="-40">
                <a:solidFill>
                  <a:srgbClr val="2F2B20"/>
                </a:solidFill>
                <a:latin typeface="Calibri"/>
                <a:cs typeface="Calibri"/>
              </a:rPr>
              <a:t>n</a:t>
            </a:r>
            <a:r>
              <a:rPr dirty="0" smtClean="0" sz="2200" spc="-40">
                <a:solidFill>
                  <a:srgbClr val="2F2B20"/>
                </a:solidFill>
                <a:latin typeface="Calibri"/>
                <a:cs typeface="Calibri"/>
              </a:rPr>
              <a:t>t</a:t>
            </a:r>
            <a:r>
              <a:rPr dirty="0" smtClean="0" sz="2200" spc="-15">
                <a:solidFill>
                  <a:srgbClr val="2F2B20"/>
                </a:solidFill>
                <a:latin typeface="Calibri"/>
                <a:cs typeface="Calibri"/>
              </a:rPr>
              <a:t>a</a:t>
            </a:r>
            <a:r>
              <a:rPr dirty="0" smtClean="0" sz="2200" spc="-45">
                <a:solidFill>
                  <a:srgbClr val="2F2B20"/>
                </a:solidFill>
                <a:latin typeface="Calibri"/>
                <a:cs typeface="Calibri"/>
              </a:rPr>
              <a:t>g</a:t>
            </a:r>
            <a:r>
              <a:rPr dirty="0" smtClean="0" sz="2200" spc="-15">
                <a:solidFill>
                  <a:srgbClr val="2F2B20"/>
                </a:solidFill>
                <a:latin typeface="Calibri"/>
                <a:cs typeface="Calibri"/>
              </a:rPr>
              <a:t>e</a:t>
            </a:r>
            <a:r>
              <a:rPr dirty="0" smtClean="0" sz="2200" spc="-15">
                <a:solidFill>
                  <a:srgbClr val="2F2B20"/>
                </a:solidFill>
                <a:latin typeface="Calibri"/>
                <a:cs typeface="Calibri"/>
              </a:rPr>
              <a:t> </a:t>
            </a:r>
            <a:r>
              <a:rPr dirty="0" smtClean="0" sz="2200" spc="-185">
                <a:solidFill>
                  <a:srgbClr val="2F2B20"/>
                </a:solidFill>
                <a:latin typeface="Calibri"/>
                <a:cs typeface="Calibri"/>
              </a:rPr>
              <a:t> </a:t>
            </a:r>
            <a:r>
              <a:rPr dirty="0" smtClean="0" sz="2200" spc="-10">
                <a:solidFill>
                  <a:srgbClr val="2F2B20"/>
                </a:solidFill>
                <a:latin typeface="Calibri"/>
                <a:cs typeface="Calibri"/>
              </a:rPr>
              <a:t>o</a:t>
            </a:r>
            <a:r>
              <a:rPr dirty="0" smtClean="0" sz="2200" spc="-10">
                <a:solidFill>
                  <a:srgbClr val="2F2B20"/>
                </a:solidFill>
                <a:latin typeface="Calibri"/>
                <a:cs typeface="Calibri"/>
              </a:rPr>
              <a:t>f</a:t>
            </a:r>
            <a:r>
              <a:rPr dirty="0" smtClean="0" sz="2200" spc="-10">
                <a:solidFill>
                  <a:srgbClr val="2F2B20"/>
                </a:solidFill>
                <a:latin typeface="Calibri"/>
                <a:cs typeface="Calibri"/>
              </a:rPr>
              <a:t> </a:t>
            </a:r>
            <a:r>
              <a:rPr dirty="0" smtClean="0" sz="2200" spc="-180">
                <a:solidFill>
                  <a:srgbClr val="2F2B20"/>
                </a:solidFill>
                <a:latin typeface="Calibri"/>
                <a:cs typeface="Calibri"/>
              </a:rPr>
              <a:t> </a:t>
            </a:r>
            <a:r>
              <a:rPr dirty="0" smtClean="0" sz="2200" spc="-45">
                <a:solidFill>
                  <a:srgbClr val="2F2B20"/>
                </a:solidFill>
                <a:latin typeface="Calibri"/>
                <a:cs typeface="Calibri"/>
              </a:rPr>
              <a:t>w</a:t>
            </a:r>
            <a:r>
              <a:rPr dirty="0" smtClean="0" sz="2200" spc="-10">
                <a:solidFill>
                  <a:srgbClr val="2F2B20"/>
                </a:solidFill>
                <a:latin typeface="Calibri"/>
                <a:cs typeface="Calibri"/>
              </a:rPr>
              <a:t>o</a:t>
            </a:r>
            <a:r>
              <a:rPr dirty="0" smtClean="0" sz="2200" spc="-10">
                <a:solidFill>
                  <a:srgbClr val="2F2B20"/>
                </a:solidFill>
                <a:latin typeface="Calibri"/>
                <a:cs typeface="Calibri"/>
              </a:rPr>
              <a:t>r</a:t>
            </a:r>
            <a:r>
              <a:rPr dirty="0" smtClean="0" sz="2200" spc="-85">
                <a:solidFill>
                  <a:srgbClr val="2F2B20"/>
                </a:solidFill>
                <a:latin typeface="Calibri"/>
                <a:cs typeface="Calibri"/>
              </a:rPr>
              <a:t>k</a:t>
            </a:r>
            <a:r>
              <a:rPr dirty="0" smtClean="0" sz="2200" spc="-20">
                <a:solidFill>
                  <a:srgbClr val="2F2B20"/>
                </a:solidFill>
                <a:latin typeface="Calibri"/>
                <a:cs typeface="Calibri"/>
              </a:rPr>
              <a:t>e</a:t>
            </a:r>
            <a:r>
              <a:rPr dirty="0" smtClean="0" sz="2200" spc="-45">
                <a:solidFill>
                  <a:srgbClr val="2F2B20"/>
                </a:solidFill>
                <a:latin typeface="Calibri"/>
                <a:cs typeface="Calibri"/>
              </a:rPr>
              <a:t>r</a:t>
            </a:r>
            <a:r>
              <a:rPr dirty="0" smtClean="0" sz="2200" spc="-10">
                <a:solidFill>
                  <a:srgbClr val="2F2B20"/>
                </a:solidFill>
                <a:latin typeface="Calibri"/>
                <a:cs typeface="Calibri"/>
              </a:rPr>
              <a:t>s</a:t>
            </a:r>
            <a:r>
              <a:rPr dirty="0" smtClean="0" sz="2200" spc="-10">
                <a:solidFill>
                  <a:srgbClr val="2F2B20"/>
                </a:solidFill>
                <a:latin typeface="Calibri"/>
                <a:cs typeface="Calibri"/>
              </a:rPr>
              <a:t> </a:t>
            </a:r>
            <a:r>
              <a:rPr dirty="0" smtClean="0" sz="2200" spc="-185">
                <a:solidFill>
                  <a:srgbClr val="2F2B20"/>
                </a:solidFill>
                <a:latin typeface="Calibri"/>
                <a:cs typeface="Calibri"/>
              </a:rPr>
              <a:t> </a:t>
            </a:r>
            <a:r>
              <a:rPr dirty="0" smtClean="0" sz="2200" spc="-35">
                <a:solidFill>
                  <a:srgbClr val="2F2B20"/>
                </a:solidFill>
                <a:latin typeface="Calibri"/>
                <a:cs typeface="Calibri"/>
              </a:rPr>
              <a:t>a</a:t>
            </a:r>
            <a:r>
              <a:rPr dirty="0" smtClean="0" sz="2200" spc="-10">
                <a:solidFill>
                  <a:srgbClr val="2F2B20"/>
                </a:solidFill>
                <a:latin typeface="Calibri"/>
                <a:cs typeface="Calibri"/>
              </a:rPr>
              <a:t>t</a:t>
            </a:r>
            <a:r>
              <a:rPr dirty="0" smtClean="0" sz="2200" spc="-10">
                <a:solidFill>
                  <a:srgbClr val="2F2B20"/>
                </a:solidFill>
                <a:latin typeface="Calibri"/>
                <a:cs typeface="Calibri"/>
              </a:rPr>
              <a:t> </a:t>
            </a:r>
            <a:r>
              <a:rPr dirty="0" smtClean="0" sz="2200" spc="-185">
                <a:solidFill>
                  <a:srgbClr val="2F2B20"/>
                </a:solidFill>
                <a:latin typeface="Calibri"/>
                <a:cs typeface="Calibri"/>
              </a:rPr>
              <a:t> </a:t>
            </a:r>
            <a:r>
              <a:rPr dirty="0" smtClean="0" sz="2200" spc="-15">
                <a:solidFill>
                  <a:srgbClr val="2F2B20"/>
                </a:solidFill>
                <a:latin typeface="Calibri"/>
                <a:cs typeface="Calibri"/>
              </a:rPr>
              <a:t>t</a:t>
            </a:r>
            <a:r>
              <a:rPr dirty="0" smtClean="0" sz="2200" spc="-5">
                <a:solidFill>
                  <a:srgbClr val="2F2B20"/>
                </a:solidFill>
                <a:latin typeface="Calibri"/>
                <a:cs typeface="Calibri"/>
              </a:rPr>
              <a:t>h</a:t>
            </a:r>
            <a:r>
              <a:rPr dirty="0" smtClean="0" sz="2200" spc="-15">
                <a:solidFill>
                  <a:srgbClr val="2F2B20"/>
                </a:solidFill>
                <a:latin typeface="Calibri"/>
                <a:cs typeface="Calibri"/>
              </a:rPr>
              <a:t>e</a:t>
            </a:r>
            <a:r>
              <a:rPr dirty="0" smtClean="0" sz="2200" spc="-15">
                <a:solidFill>
                  <a:srgbClr val="2F2B20"/>
                </a:solidFill>
                <a:latin typeface="Calibri"/>
                <a:cs typeface="Calibri"/>
              </a:rPr>
              <a:t> </a:t>
            </a:r>
            <a:r>
              <a:rPr dirty="0" smtClean="0" sz="2200" spc="-190">
                <a:solidFill>
                  <a:srgbClr val="2F2B20"/>
                </a:solidFill>
                <a:latin typeface="Calibri"/>
                <a:cs typeface="Calibri"/>
              </a:rPr>
              <a:t> </a:t>
            </a:r>
            <a:r>
              <a:rPr dirty="0" smtClean="0" sz="2200" spc="5">
                <a:solidFill>
                  <a:srgbClr val="2F2B20"/>
                </a:solidFill>
                <a:latin typeface="Calibri"/>
                <a:cs typeface="Calibri"/>
              </a:rPr>
              <a:t>s</a:t>
            </a:r>
            <a:r>
              <a:rPr dirty="0" smtClean="0" sz="2200" spc="-20">
                <a:solidFill>
                  <a:srgbClr val="2F2B20"/>
                </a:solidFill>
                <a:latin typeface="Calibri"/>
                <a:cs typeface="Calibri"/>
              </a:rPr>
              <a:t>h</a:t>
            </a:r>
            <a:r>
              <a:rPr dirty="0" smtClean="0" sz="2200" spc="-25">
                <a:solidFill>
                  <a:srgbClr val="2F2B20"/>
                </a:solidFill>
                <a:latin typeface="Calibri"/>
                <a:cs typeface="Calibri"/>
              </a:rPr>
              <a:t>a</a:t>
            </a:r>
            <a:r>
              <a:rPr dirty="0" smtClean="0" sz="2200" spc="-10">
                <a:solidFill>
                  <a:srgbClr val="2F2B20"/>
                </a:solidFill>
                <a:latin typeface="Calibri"/>
                <a:cs typeface="Calibri"/>
              </a:rPr>
              <a:t>ft</a:t>
            </a:r>
            <a:r>
              <a:rPr dirty="0" smtClean="0" sz="2200" spc="-10">
                <a:solidFill>
                  <a:srgbClr val="2F2B20"/>
                </a:solidFill>
                <a:latin typeface="Calibri"/>
                <a:cs typeface="Calibri"/>
              </a:rPr>
              <a:t> </a:t>
            </a:r>
            <a:r>
              <a:rPr dirty="0" smtClean="0" sz="2200" spc="-195">
                <a:solidFill>
                  <a:srgbClr val="2F2B20"/>
                </a:solidFill>
                <a:latin typeface="Calibri"/>
                <a:cs typeface="Calibri"/>
              </a:rPr>
              <a:t> </a:t>
            </a:r>
            <a:r>
              <a:rPr dirty="0" smtClean="0" sz="2200" spc="-10">
                <a:solidFill>
                  <a:srgbClr val="2F2B20"/>
                </a:solidFill>
                <a:latin typeface="Calibri"/>
                <a:cs typeface="Calibri"/>
              </a:rPr>
              <a:t>s</a:t>
            </a:r>
            <a:r>
              <a:rPr dirty="0" smtClean="0" sz="2200" spc="-5">
                <a:solidFill>
                  <a:srgbClr val="2F2B20"/>
                </a:solidFill>
                <a:latin typeface="Calibri"/>
                <a:cs typeface="Calibri"/>
              </a:rPr>
              <a:t>i</a:t>
            </a:r>
            <a:r>
              <a:rPr dirty="0" smtClean="0" sz="2200" spc="-20">
                <a:solidFill>
                  <a:srgbClr val="2F2B20"/>
                </a:solidFill>
                <a:latin typeface="Calibri"/>
                <a:cs typeface="Calibri"/>
              </a:rPr>
              <a:t>n</a:t>
            </a:r>
            <a:r>
              <a:rPr dirty="0" smtClean="0" sz="2200" spc="-15">
                <a:solidFill>
                  <a:srgbClr val="2F2B20"/>
                </a:solidFill>
                <a:latin typeface="Calibri"/>
                <a:cs typeface="Calibri"/>
              </a:rPr>
              <a:t>k</a:t>
            </a:r>
            <a:r>
              <a:rPr dirty="0" smtClean="0" sz="2200" spc="-5">
                <a:solidFill>
                  <a:srgbClr val="2F2B20"/>
                </a:solidFill>
                <a:latin typeface="Calibri"/>
                <a:cs typeface="Calibri"/>
              </a:rPr>
              <a:t>i</a:t>
            </a:r>
            <a:r>
              <a:rPr dirty="0" smtClean="0" sz="2200" spc="-20">
                <a:solidFill>
                  <a:srgbClr val="2F2B20"/>
                </a:solidFill>
                <a:latin typeface="Calibri"/>
                <a:cs typeface="Calibri"/>
              </a:rPr>
              <a:t>n</a:t>
            </a:r>
            <a:r>
              <a:rPr dirty="0" smtClean="0" sz="2200" spc="-15">
                <a:solidFill>
                  <a:srgbClr val="2F2B20"/>
                </a:solidFill>
                <a:latin typeface="Calibri"/>
                <a:cs typeface="Calibri"/>
              </a:rPr>
              <a:t>g</a:t>
            </a:r>
            <a:r>
              <a:rPr dirty="0" smtClean="0" sz="2200" spc="-15">
                <a:solidFill>
                  <a:srgbClr val="2F2B20"/>
                </a:solidFill>
                <a:latin typeface="Calibri"/>
                <a:cs typeface="Calibri"/>
              </a:rPr>
              <a:t> </a:t>
            </a:r>
            <a:r>
              <a:rPr dirty="0" smtClean="0" sz="2200" spc="-180">
                <a:solidFill>
                  <a:srgbClr val="2F2B20"/>
                </a:solidFill>
                <a:latin typeface="Calibri"/>
                <a:cs typeface="Calibri"/>
              </a:rPr>
              <a:t> </a:t>
            </a:r>
            <a:r>
              <a:rPr dirty="0" smtClean="0" sz="2200" spc="-20">
                <a:solidFill>
                  <a:srgbClr val="2F2B20"/>
                </a:solidFill>
                <a:latin typeface="Calibri"/>
                <a:cs typeface="Calibri"/>
              </a:rPr>
              <a:t>p</a:t>
            </a:r>
            <a:r>
              <a:rPr dirty="0" smtClean="0" sz="2200" spc="-45">
                <a:solidFill>
                  <a:srgbClr val="2F2B20"/>
                </a:solidFill>
                <a:latin typeface="Calibri"/>
                <a:cs typeface="Calibri"/>
              </a:rPr>
              <a:t>r</a:t>
            </a:r>
            <a:r>
              <a:rPr dirty="0" smtClean="0" sz="2200" spc="-10">
                <a:solidFill>
                  <a:srgbClr val="2F2B20"/>
                </a:solidFill>
                <a:latin typeface="Calibri"/>
                <a:cs typeface="Calibri"/>
              </a:rPr>
              <a:t>o</a:t>
            </a:r>
            <a:r>
              <a:rPr dirty="0" smtClean="0" sz="2200" spc="-10">
                <a:solidFill>
                  <a:srgbClr val="2F2B20"/>
                </a:solidFill>
                <a:latin typeface="Calibri"/>
                <a:cs typeface="Calibri"/>
              </a:rPr>
              <a:t>j</a:t>
            </a:r>
            <a:r>
              <a:rPr dirty="0" smtClean="0" sz="2200" spc="-20">
                <a:solidFill>
                  <a:srgbClr val="2F2B20"/>
                </a:solidFill>
                <a:latin typeface="Calibri"/>
                <a:cs typeface="Calibri"/>
              </a:rPr>
              <a:t>e</a:t>
            </a:r>
            <a:r>
              <a:rPr dirty="0" smtClean="0" sz="2200" spc="-15">
                <a:solidFill>
                  <a:srgbClr val="2F2B20"/>
                </a:solidFill>
                <a:latin typeface="Calibri"/>
                <a:cs typeface="Calibri"/>
              </a:rPr>
              <a:t>c</a:t>
            </a:r>
            <a:r>
              <a:rPr dirty="0" smtClean="0" sz="2200" spc="-10">
                <a:solidFill>
                  <a:srgbClr val="2F2B20"/>
                </a:solidFill>
                <a:latin typeface="Calibri"/>
                <a:cs typeface="Calibri"/>
              </a:rPr>
              <a:t>t</a:t>
            </a:r>
            <a:r>
              <a:rPr dirty="0" smtClean="0" sz="2200" spc="-10">
                <a:solidFill>
                  <a:srgbClr val="2F2B20"/>
                </a:solidFill>
                <a:latin typeface="Calibri"/>
                <a:cs typeface="Calibri"/>
              </a:rPr>
              <a:t> </a:t>
            </a:r>
            <a:r>
              <a:rPr dirty="0" smtClean="0" sz="2200" spc="-195">
                <a:solidFill>
                  <a:srgbClr val="2F2B20"/>
                </a:solidFill>
                <a:latin typeface="Calibri"/>
                <a:cs typeface="Calibri"/>
              </a:rPr>
              <a:t> </a:t>
            </a:r>
            <a:r>
              <a:rPr dirty="0" smtClean="0" sz="2200" spc="-10">
                <a:solidFill>
                  <a:srgbClr val="2F2B20"/>
                </a:solidFill>
                <a:latin typeface="Calibri"/>
                <a:cs typeface="Calibri"/>
              </a:rPr>
              <a:t>in</a:t>
            </a:r>
            <a:r>
              <a:rPr dirty="0" smtClean="0" sz="2200" spc="-5">
                <a:solidFill>
                  <a:srgbClr val="2F2B20"/>
                </a:solidFill>
                <a:latin typeface="Calibri"/>
                <a:cs typeface="Calibri"/>
              </a:rPr>
              <a:t> </a:t>
            </a:r>
            <a:r>
              <a:rPr dirty="0" smtClean="0" sz="2200" spc="-15">
                <a:solidFill>
                  <a:srgbClr val="2F2B20"/>
                </a:solidFill>
                <a:latin typeface="Calibri"/>
                <a:cs typeface="Calibri"/>
              </a:rPr>
              <a:t>th</a:t>
            </a:r>
            <a:r>
              <a:rPr dirty="0" smtClean="0" sz="2200" spc="-15">
                <a:solidFill>
                  <a:srgbClr val="2F2B20"/>
                </a:solidFill>
                <a:latin typeface="Calibri"/>
                <a:cs typeface="Calibri"/>
              </a:rPr>
              <a:t>e</a:t>
            </a:r>
            <a:r>
              <a:rPr dirty="0" smtClean="0" sz="2200" spc="-15">
                <a:solidFill>
                  <a:srgbClr val="2F2B20"/>
                </a:solidFill>
                <a:latin typeface="Calibri"/>
                <a:cs typeface="Calibri"/>
              </a:rPr>
              <a:t> </a:t>
            </a:r>
            <a:r>
              <a:rPr dirty="0" smtClean="0" sz="2200" spc="130">
                <a:solidFill>
                  <a:srgbClr val="2F2B20"/>
                </a:solidFill>
                <a:latin typeface="Calibri"/>
                <a:cs typeface="Calibri"/>
              </a:rPr>
              <a:t> </a:t>
            </a:r>
            <a:r>
              <a:rPr dirty="0" smtClean="0" sz="2200" spc="-20">
                <a:solidFill>
                  <a:srgbClr val="2F2B20"/>
                </a:solidFill>
                <a:latin typeface="Calibri"/>
                <a:cs typeface="Calibri"/>
              </a:rPr>
              <a:t>u</a:t>
            </a:r>
            <a:r>
              <a:rPr dirty="0" smtClean="0" sz="2200" spc="-10">
                <a:solidFill>
                  <a:srgbClr val="2F2B20"/>
                </a:solidFill>
                <a:latin typeface="Calibri"/>
                <a:cs typeface="Calibri"/>
              </a:rPr>
              <a:t>se</a:t>
            </a:r>
            <a:r>
              <a:rPr dirty="0" smtClean="0" sz="2200" spc="-10">
                <a:solidFill>
                  <a:srgbClr val="2F2B20"/>
                </a:solidFill>
                <a:latin typeface="Calibri"/>
                <a:cs typeface="Calibri"/>
              </a:rPr>
              <a:t> </a:t>
            </a:r>
            <a:r>
              <a:rPr dirty="0" smtClean="0" sz="2200" spc="130">
                <a:solidFill>
                  <a:srgbClr val="2F2B20"/>
                </a:solidFill>
                <a:latin typeface="Calibri"/>
                <a:cs typeface="Calibri"/>
              </a:rPr>
              <a:t> </a:t>
            </a:r>
            <a:r>
              <a:rPr dirty="0" smtClean="0" sz="2200" spc="0">
                <a:solidFill>
                  <a:srgbClr val="2F2B20"/>
                </a:solidFill>
                <a:latin typeface="Calibri"/>
                <a:cs typeface="Calibri"/>
              </a:rPr>
              <a:t>o</a:t>
            </a:r>
            <a:r>
              <a:rPr dirty="0" smtClean="0" sz="2200" spc="-10">
                <a:solidFill>
                  <a:srgbClr val="2F2B20"/>
                </a:solidFill>
                <a:latin typeface="Calibri"/>
                <a:cs typeface="Calibri"/>
              </a:rPr>
              <a:t>f</a:t>
            </a:r>
            <a:r>
              <a:rPr dirty="0" smtClean="0" sz="2200" spc="-10">
                <a:solidFill>
                  <a:srgbClr val="2F2B20"/>
                </a:solidFill>
                <a:latin typeface="Calibri"/>
                <a:cs typeface="Calibri"/>
              </a:rPr>
              <a:t> </a:t>
            </a:r>
            <a:r>
              <a:rPr dirty="0" smtClean="0" sz="2200" spc="145">
                <a:solidFill>
                  <a:srgbClr val="2F2B20"/>
                </a:solidFill>
                <a:latin typeface="Calibri"/>
                <a:cs typeface="Calibri"/>
              </a:rPr>
              <a:t> </a:t>
            </a:r>
            <a:r>
              <a:rPr dirty="0" smtClean="0" sz="2200" spc="-15">
                <a:solidFill>
                  <a:srgbClr val="2F2B20"/>
                </a:solidFill>
                <a:latin typeface="Calibri"/>
                <a:cs typeface="Calibri"/>
              </a:rPr>
              <a:t>a</a:t>
            </a:r>
            <a:r>
              <a:rPr dirty="0" smtClean="0" sz="2200" spc="-15">
                <a:solidFill>
                  <a:srgbClr val="2F2B20"/>
                </a:solidFill>
                <a:latin typeface="Calibri"/>
                <a:cs typeface="Calibri"/>
              </a:rPr>
              <a:t> </a:t>
            </a:r>
            <a:r>
              <a:rPr dirty="0" smtClean="0" sz="2200" spc="125">
                <a:solidFill>
                  <a:srgbClr val="2F2B20"/>
                </a:solidFill>
                <a:latin typeface="Calibri"/>
                <a:cs typeface="Calibri"/>
              </a:rPr>
              <a:t> </a:t>
            </a:r>
            <a:r>
              <a:rPr dirty="0" smtClean="0" sz="2200" spc="-15">
                <a:solidFill>
                  <a:srgbClr val="2F2B20"/>
                </a:solidFill>
                <a:latin typeface="Calibri"/>
                <a:cs typeface="Calibri"/>
              </a:rPr>
              <a:t>S</a:t>
            </a:r>
            <a:r>
              <a:rPr dirty="0" smtClean="0" sz="2200" spc="-15">
                <a:solidFill>
                  <a:srgbClr val="2F2B20"/>
                </a:solidFill>
                <a:latin typeface="Calibri"/>
                <a:cs typeface="Calibri"/>
              </a:rPr>
              <a:t>C</a:t>
            </a:r>
            <a:r>
              <a:rPr dirty="0" smtClean="0" sz="2200" spc="-25">
                <a:solidFill>
                  <a:srgbClr val="2F2B20"/>
                </a:solidFill>
                <a:latin typeface="Calibri"/>
                <a:cs typeface="Calibri"/>
              </a:rPr>
              <a:t>B</a:t>
            </a:r>
            <a:r>
              <a:rPr dirty="0" smtClean="0" sz="2200" spc="-5">
                <a:solidFill>
                  <a:srgbClr val="2F2B20"/>
                </a:solidFill>
                <a:latin typeface="Calibri"/>
                <a:cs typeface="Calibri"/>
              </a:rPr>
              <a:t>A</a:t>
            </a:r>
            <a:r>
              <a:rPr dirty="0" smtClean="0" sz="2200" spc="-10">
                <a:solidFill>
                  <a:srgbClr val="2F2B20"/>
                </a:solidFill>
                <a:latin typeface="Calibri"/>
                <a:cs typeface="Calibri"/>
              </a:rPr>
              <a:t>,</a:t>
            </a:r>
            <a:r>
              <a:rPr dirty="0" smtClean="0" sz="2200" spc="-10">
                <a:solidFill>
                  <a:srgbClr val="2F2B20"/>
                </a:solidFill>
                <a:latin typeface="Calibri"/>
                <a:cs typeface="Calibri"/>
              </a:rPr>
              <a:t> </a:t>
            </a:r>
            <a:r>
              <a:rPr dirty="0" smtClean="0" sz="2200" spc="135">
                <a:solidFill>
                  <a:srgbClr val="2F2B20"/>
                </a:solidFill>
                <a:latin typeface="Calibri"/>
                <a:cs typeface="Calibri"/>
              </a:rPr>
              <a:t> </a:t>
            </a:r>
            <a:r>
              <a:rPr dirty="0" smtClean="0" sz="2200" spc="-10">
                <a:solidFill>
                  <a:srgbClr val="2F2B20"/>
                </a:solidFill>
                <a:latin typeface="Calibri"/>
                <a:cs typeface="Calibri"/>
              </a:rPr>
              <a:t>as</a:t>
            </a:r>
            <a:r>
              <a:rPr dirty="0" smtClean="0" sz="2200" spc="-10">
                <a:solidFill>
                  <a:srgbClr val="2F2B20"/>
                </a:solidFill>
                <a:latin typeface="Calibri"/>
                <a:cs typeface="Calibri"/>
              </a:rPr>
              <a:t> </a:t>
            </a:r>
            <a:r>
              <a:rPr dirty="0" smtClean="0" sz="2200" spc="135">
                <a:solidFill>
                  <a:srgbClr val="2F2B20"/>
                </a:solidFill>
                <a:latin typeface="Calibri"/>
                <a:cs typeface="Calibri"/>
              </a:rPr>
              <a:t> </a:t>
            </a:r>
            <a:r>
              <a:rPr dirty="0" smtClean="0" sz="2200" spc="-45">
                <a:solidFill>
                  <a:srgbClr val="2F2B20"/>
                </a:solidFill>
                <a:latin typeface="Calibri"/>
                <a:cs typeface="Calibri"/>
              </a:rPr>
              <a:t>w</a:t>
            </a:r>
            <a:r>
              <a:rPr dirty="0" smtClean="0" sz="2200" spc="-20">
                <a:solidFill>
                  <a:srgbClr val="2F2B20"/>
                </a:solidFill>
                <a:latin typeface="Calibri"/>
                <a:cs typeface="Calibri"/>
              </a:rPr>
              <a:t>e</a:t>
            </a:r>
            <a:r>
              <a:rPr dirty="0" smtClean="0" sz="2200" spc="0">
                <a:solidFill>
                  <a:srgbClr val="2F2B20"/>
                </a:solidFill>
                <a:latin typeface="Calibri"/>
                <a:cs typeface="Calibri"/>
              </a:rPr>
              <a:t>ll </a:t>
            </a:r>
            <a:r>
              <a:rPr dirty="0" smtClean="0" sz="2200" spc="130">
                <a:solidFill>
                  <a:srgbClr val="2F2B20"/>
                </a:solidFill>
                <a:latin typeface="Calibri"/>
                <a:cs typeface="Calibri"/>
              </a:rPr>
              <a:t> </a:t>
            </a:r>
            <a:r>
              <a:rPr dirty="0" smtClean="0" sz="2200" spc="-10">
                <a:solidFill>
                  <a:srgbClr val="2F2B20"/>
                </a:solidFill>
                <a:latin typeface="Calibri"/>
                <a:cs typeface="Calibri"/>
              </a:rPr>
              <a:t>as</a:t>
            </a:r>
            <a:r>
              <a:rPr dirty="0" smtClean="0" sz="2200" spc="-10">
                <a:solidFill>
                  <a:srgbClr val="2F2B20"/>
                </a:solidFill>
                <a:latin typeface="Calibri"/>
                <a:cs typeface="Calibri"/>
              </a:rPr>
              <a:t> </a:t>
            </a:r>
            <a:r>
              <a:rPr dirty="0" smtClean="0" sz="2200" spc="135">
                <a:solidFill>
                  <a:srgbClr val="2F2B20"/>
                </a:solidFill>
                <a:latin typeface="Calibri"/>
                <a:cs typeface="Calibri"/>
              </a:rPr>
              <a:t> </a:t>
            </a:r>
            <a:r>
              <a:rPr dirty="0" smtClean="0" sz="2200" spc="-15">
                <a:solidFill>
                  <a:srgbClr val="2F2B20"/>
                </a:solidFill>
                <a:latin typeface="Calibri"/>
                <a:cs typeface="Calibri"/>
              </a:rPr>
              <a:t>t</a:t>
            </a:r>
            <a:r>
              <a:rPr dirty="0" smtClean="0" sz="2200" spc="-60">
                <a:solidFill>
                  <a:srgbClr val="2F2B20"/>
                </a:solidFill>
                <a:latin typeface="Calibri"/>
                <a:cs typeface="Calibri"/>
              </a:rPr>
              <a:t>r</a:t>
            </a:r>
            <a:r>
              <a:rPr dirty="0" smtClean="0" sz="2200" spc="-10">
                <a:solidFill>
                  <a:srgbClr val="2F2B20"/>
                </a:solidFill>
                <a:latin typeface="Calibri"/>
                <a:cs typeface="Calibri"/>
              </a:rPr>
              <a:t>ai</a:t>
            </a:r>
            <a:r>
              <a:rPr dirty="0" smtClean="0" sz="2200" spc="-35">
                <a:solidFill>
                  <a:srgbClr val="2F2B20"/>
                </a:solidFill>
                <a:latin typeface="Calibri"/>
                <a:cs typeface="Calibri"/>
              </a:rPr>
              <a:t>n</a:t>
            </a:r>
            <a:r>
              <a:rPr dirty="0" smtClean="0" sz="2200" spc="-10">
                <a:solidFill>
                  <a:srgbClr val="2F2B20"/>
                </a:solidFill>
                <a:latin typeface="Calibri"/>
                <a:cs typeface="Calibri"/>
              </a:rPr>
              <a:t>ing</a:t>
            </a:r>
            <a:r>
              <a:rPr dirty="0" smtClean="0" sz="2200" spc="-10">
                <a:solidFill>
                  <a:srgbClr val="2F2B20"/>
                </a:solidFill>
                <a:latin typeface="Calibri"/>
                <a:cs typeface="Calibri"/>
              </a:rPr>
              <a:t> </a:t>
            </a:r>
            <a:r>
              <a:rPr dirty="0" smtClean="0" sz="2200" spc="114">
                <a:solidFill>
                  <a:srgbClr val="2F2B20"/>
                </a:solidFill>
                <a:latin typeface="Calibri"/>
                <a:cs typeface="Calibri"/>
              </a:rPr>
              <a:t> </a:t>
            </a:r>
            <a:r>
              <a:rPr dirty="0" smtClean="0" sz="2200" spc="-15">
                <a:solidFill>
                  <a:srgbClr val="2F2B20"/>
                </a:solidFill>
                <a:latin typeface="Calibri"/>
                <a:cs typeface="Calibri"/>
              </a:rPr>
              <a:t>a</a:t>
            </a:r>
            <a:r>
              <a:rPr dirty="0" smtClean="0" sz="2200" spc="-15">
                <a:solidFill>
                  <a:srgbClr val="2F2B20"/>
                </a:solidFill>
                <a:latin typeface="Calibri"/>
                <a:cs typeface="Calibri"/>
              </a:rPr>
              <a:t>ll </a:t>
            </a:r>
            <a:r>
              <a:rPr dirty="0" smtClean="0" sz="2200" spc="120">
                <a:solidFill>
                  <a:srgbClr val="2F2B20"/>
                </a:solidFill>
                <a:latin typeface="Calibri"/>
                <a:cs typeface="Calibri"/>
              </a:rPr>
              <a:t> </a:t>
            </a:r>
            <a:r>
              <a:rPr dirty="0" smtClean="0" sz="2200" spc="-45">
                <a:solidFill>
                  <a:srgbClr val="2F2B20"/>
                </a:solidFill>
                <a:latin typeface="Calibri"/>
                <a:cs typeface="Calibri"/>
              </a:rPr>
              <a:t>w</a:t>
            </a:r>
            <a:r>
              <a:rPr dirty="0" smtClean="0" sz="2200" spc="-10">
                <a:solidFill>
                  <a:srgbClr val="2F2B20"/>
                </a:solidFill>
                <a:latin typeface="Calibri"/>
                <a:cs typeface="Calibri"/>
              </a:rPr>
              <a:t>o</a:t>
            </a:r>
            <a:r>
              <a:rPr dirty="0" smtClean="0" sz="2200" spc="-10">
                <a:solidFill>
                  <a:srgbClr val="2F2B20"/>
                </a:solidFill>
                <a:latin typeface="Calibri"/>
                <a:cs typeface="Calibri"/>
              </a:rPr>
              <a:t>r</a:t>
            </a:r>
            <a:r>
              <a:rPr dirty="0" smtClean="0" sz="2200" spc="-75">
                <a:solidFill>
                  <a:srgbClr val="2F2B20"/>
                </a:solidFill>
                <a:latin typeface="Calibri"/>
                <a:cs typeface="Calibri"/>
              </a:rPr>
              <a:t>k</a:t>
            </a:r>
            <a:r>
              <a:rPr dirty="0" smtClean="0" sz="2200" spc="-20">
                <a:solidFill>
                  <a:srgbClr val="2F2B20"/>
                </a:solidFill>
                <a:latin typeface="Calibri"/>
                <a:cs typeface="Calibri"/>
              </a:rPr>
              <a:t>e</a:t>
            </a:r>
            <a:r>
              <a:rPr dirty="0" smtClean="0" sz="2200" spc="-45">
                <a:solidFill>
                  <a:srgbClr val="2F2B20"/>
                </a:solidFill>
                <a:latin typeface="Calibri"/>
                <a:cs typeface="Calibri"/>
              </a:rPr>
              <a:t>r</a:t>
            </a:r>
            <a:r>
              <a:rPr dirty="0" smtClean="0" sz="2200" spc="-10">
                <a:solidFill>
                  <a:srgbClr val="2F2B20"/>
                </a:solidFill>
                <a:latin typeface="Calibri"/>
                <a:cs typeface="Calibri"/>
              </a:rPr>
              <a:t>s</a:t>
            </a:r>
            <a:r>
              <a:rPr dirty="0" smtClean="0" sz="2200" spc="-10">
                <a:solidFill>
                  <a:srgbClr val="2F2B20"/>
                </a:solidFill>
                <a:latin typeface="Calibri"/>
                <a:cs typeface="Calibri"/>
              </a:rPr>
              <a:t> </a:t>
            </a:r>
            <a:r>
              <a:rPr dirty="0" smtClean="0" sz="2200" spc="125">
                <a:solidFill>
                  <a:srgbClr val="2F2B20"/>
                </a:solidFill>
                <a:latin typeface="Calibri"/>
                <a:cs typeface="Calibri"/>
              </a:rPr>
              <a:t> </a:t>
            </a:r>
            <a:r>
              <a:rPr dirty="0" smtClean="0" sz="2200" spc="-10">
                <a:solidFill>
                  <a:srgbClr val="2F2B20"/>
                </a:solidFill>
                <a:latin typeface="Calibri"/>
                <a:cs typeface="Calibri"/>
              </a:rPr>
              <a:t>in</a:t>
            </a:r>
            <a:r>
              <a:rPr dirty="0" smtClean="0" sz="2200" spc="-10">
                <a:solidFill>
                  <a:srgbClr val="2F2B20"/>
                </a:solidFill>
                <a:latin typeface="Calibri"/>
                <a:cs typeface="Calibri"/>
              </a:rPr>
              <a:t> </a:t>
            </a:r>
            <a:r>
              <a:rPr dirty="0" smtClean="0" sz="2200" spc="130">
                <a:solidFill>
                  <a:srgbClr val="2F2B20"/>
                </a:solidFill>
                <a:latin typeface="Calibri"/>
                <a:cs typeface="Calibri"/>
              </a:rPr>
              <a:t> </a:t>
            </a:r>
            <a:r>
              <a:rPr dirty="0" smtClean="0" sz="2200" spc="-15">
                <a:solidFill>
                  <a:srgbClr val="2F2B20"/>
                </a:solidFill>
                <a:latin typeface="Calibri"/>
                <a:cs typeface="Calibri"/>
              </a:rPr>
              <a:t>t</a:t>
            </a:r>
            <a:r>
              <a:rPr dirty="0" smtClean="0" sz="2200" spc="-5">
                <a:solidFill>
                  <a:srgbClr val="2F2B20"/>
                </a:solidFill>
                <a:latin typeface="Calibri"/>
                <a:cs typeface="Calibri"/>
              </a:rPr>
              <a:t>h</a:t>
            </a:r>
            <a:r>
              <a:rPr dirty="0" smtClean="0" sz="2200" spc="-15">
                <a:solidFill>
                  <a:srgbClr val="2F2B20"/>
                </a:solidFill>
                <a:latin typeface="Calibri"/>
                <a:cs typeface="Calibri"/>
              </a:rPr>
              <a:t>e</a:t>
            </a:r>
            <a:r>
              <a:rPr dirty="0" smtClean="0" sz="2200" spc="-5">
                <a:solidFill>
                  <a:srgbClr val="2F2B20"/>
                </a:solidFill>
                <a:latin typeface="Calibri"/>
                <a:cs typeface="Calibri"/>
              </a:rPr>
              <a:t> </a:t>
            </a:r>
            <a:r>
              <a:rPr dirty="0" smtClean="0" sz="2200" spc="-20">
                <a:solidFill>
                  <a:srgbClr val="2F2B20"/>
                </a:solidFill>
                <a:latin typeface="Calibri"/>
                <a:cs typeface="Calibri"/>
              </a:rPr>
              <a:t>e</a:t>
            </a:r>
            <a:r>
              <a:rPr dirty="0" smtClean="0" sz="2200" spc="-25">
                <a:solidFill>
                  <a:srgbClr val="2F2B20"/>
                </a:solidFill>
                <a:latin typeface="Calibri"/>
                <a:cs typeface="Calibri"/>
              </a:rPr>
              <a:t>m</a:t>
            </a:r>
            <a:r>
              <a:rPr dirty="0" smtClean="0" sz="2200" spc="-20">
                <a:solidFill>
                  <a:srgbClr val="2F2B20"/>
                </a:solidFill>
                <a:latin typeface="Calibri"/>
                <a:cs typeface="Calibri"/>
              </a:rPr>
              <a:t>e</a:t>
            </a:r>
            <a:r>
              <a:rPr dirty="0" smtClean="0" sz="2200" spc="-35">
                <a:solidFill>
                  <a:srgbClr val="2F2B20"/>
                </a:solidFill>
                <a:latin typeface="Calibri"/>
                <a:cs typeface="Calibri"/>
              </a:rPr>
              <a:t>r</a:t>
            </a:r>
            <a:r>
              <a:rPr dirty="0" smtClean="0" sz="2200" spc="-45">
                <a:solidFill>
                  <a:srgbClr val="2F2B20"/>
                </a:solidFill>
                <a:latin typeface="Calibri"/>
                <a:cs typeface="Calibri"/>
              </a:rPr>
              <a:t>g</a:t>
            </a:r>
            <a:r>
              <a:rPr dirty="0" smtClean="0" sz="2200" spc="-20">
                <a:solidFill>
                  <a:srgbClr val="2F2B20"/>
                </a:solidFill>
                <a:latin typeface="Calibri"/>
                <a:cs typeface="Calibri"/>
              </a:rPr>
              <a:t>e</a:t>
            </a:r>
            <a:r>
              <a:rPr dirty="0" smtClean="0" sz="2200" spc="-15">
                <a:solidFill>
                  <a:srgbClr val="2F2B20"/>
                </a:solidFill>
                <a:latin typeface="Calibri"/>
                <a:cs typeface="Calibri"/>
              </a:rPr>
              <a:t>n</a:t>
            </a:r>
            <a:r>
              <a:rPr dirty="0" smtClean="0" sz="2200" spc="-15">
                <a:solidFill>
                  <a:srgbClr val="2F2B20"/>
                </a:solidFill>
                <a:latin typeface="Calibri"/>
                <a:cs typeface="Calibri"/>
              </a:rPr>
              <a:t>c</a:t>
            </a:r>
            <a:r>
              <a:rPr dirty="0" smtClean="0" sz="2200" spc="-10">
                <a:solidFill>
                  <a:srgbClr val="2F2B20"/>
                </a:solidFill>
                <a:latin typeface="Calibri"/>
                <a:cs typeface="Calibri"/>
              </a:rPr>
              <a:t>y</a:t>
            </a:r>
            <a:r>
              <a:rPr dirty="0" smtClean="0" sz="2200" spc="40">
                <a:solidFill>
                  <a:srgbClr val="2F2B20"/>
                </a:solidFill>
                <a:latin typeface="Calibri"/>
                <a:cs typeface="Calibri"/>
              </a:rPr>
              <a:t> </a:t>
            </a:r>
            <a:r>
              <a:rPr dirty="0" smtClean="0" sz="2200" spc="-35">
                <a:solidFill>
                  <a:srgbClr val="2F2B20"/>
                </a:solidFill>
                <a:latin typeface="Calibri"/>
                <a:cs typeface="Calibri"/>
              </a:rPr>
              <a:t>r</a:t>
            </a:r>
            <a:r>
              <a:rPr dirty="0" smtClean="0" sz="2200" spc="-20">
                <a:solidFill>
                  <a:srgbClr val="2F2B20"/>
                </a:solidFill>
                <a:latin typeface="Calibri"/>
                <a:cs typeface="Calibri"/>
              </a:rPr>
              <a:t>e</a:t>
            </a:r>
            <a:r>
              <a:rPr dirty="0" smtClean="0" sz="2200" spc="-5">
                <a:solidFill>
                  <a:srgbClr val="2F2B20"/>
                </a:solidFill>
                <a:latin typeface="Calibri"/>
                <a:cs typeface="Calibri"/>
              </a:rPr>
              <a:t>s</a:t>
            </a:r>
            <a:r>
              <a:rPr dirty="0" smtClean="0" sz="2200" spc="-20">
                <a:solidFill>
                  <a:srgbClr val="2F2B20"/>
                </a:solidFill>
                <a:latin typeface="Calibri"/>
                <a:cs typeface="Calibri"/>
              </a:rPr>
              <a:t>p</a:t>
            </a:r>
            <a:r>
              <a:rPr dirty="0" smtClean="0" sz="2200" spc="-10">
                <a:solidFill>
                  <a:srgbClr val="2F2B20"/>
                </a:solidFill>
                <a:latin typeface="Calibri"/>
                <a:cs typeface="Calibri"/>
              </a:rPr>
              <a:t>o</a:t>
            </a:r>
            <a:r>
              <a:rPr dirty="0" smtClean="0" sz="2200" spc="-20">
                <a:solidFill>
                  <a:srgbClr val="2F2B20"/>
                </a:solidFill>
                <a:latin typeface="Calibri"/>
                <a:cs typeface="Calibri"/>
              </a:rPr>
              <a:t>n</a:t>
            </a:r>
            <a:r>
              <a:rPr dirty="0" smtClean="0" sz="2200" spc="-10">
                <a:solidFill>
                  <a:srgbClr val="2F2B20"/>
                </a:solidFill>
                <a:latin typeface="Calibri"/>
                <a:cs typeface="Calibri"/>
              </a:rPr>
              <a:t>se</a:t>
            </a:r>
            <a:r>
              <a:rPr dirty="0" smtClean="0" sz="2200" spc="-5">
                <a:solidFill>
                  <a:srgbClr val="2F2B20"/>
                </a:solidFill>
                <a:latin typeface="Calibri"/>
                <a:cs typeface="Calibri"/>
              </a:rPr>
              <a:t> </a:t>
            </a:r>
            <a:r>
              <a:rPr dirty="0" smtClean="0" sz="2200" spc="-20">
                <a:solidFill>
                  <a:srgbClr val="2F2B20"/>
                </a:solidFill>
                <a:latin typeface="Calibri"/>
                <a:cs typeface="Calibri"/>
              </a:rPr>
              <a:t>p</a:t>
            </a:r>
            <a:r>
              <a:rPr dirty="0" smtClean="0" sz="2200" spc="-5">
                <a:solidFill>
                  <a:srgbClr val="2F2B20"/>
                </a:solidFill>
                <a:latin typeface="Calibri"/>
                <a:cs typeface="Calibri"/>
              </a:rPr>
              <a:t>l</a:t>
            </a:r>
            <a:r>
              <a:rPr dirty="0" smtClean="0" sz="2200" spc="-15">
                <a:solidFill>
                  <a:srgbClr val="2F2B20"/>
                </a:solidFill>
                <a:latin typeface="Calibri"/>
                <a:cs typeface="Calibri"/>
              </a:rPr>
              <a:t>a</a:t>
            </a:r>
            <a:r>
              <a:rPr dirty="0" smtClean="0" sz="2200" spc="-20">
                <a:solidFill>
                  <a:srgbClr val="2F2B20"/>
                </a:solidFill>
                <a:latin typeface="Calibri"/>
                <a:cs typeface="Calibri"/>
              </a:rPr>
              <a:t>n</a:t>
            </a:r>
            <a:r>
              <a:rPr dirty="0" smtClean="0" sz="2200" spc="-10">
                <a:solidFill>
                  <a:srgbClr val="2F2B20"/>
                </a:solidFill>
                <a:latin typeface="Calibri"/>
                <a:cs typeface="Calibri"/>
              </a:rPr>
              <a:t>.</a:t>
            </a:r>
            <a:endParaRPr sz="2200">
              <a:latin typeface="Calibri"/>
              <a:cs typeface="Calibri"/>
            </a:endParaRPr>
          </a:p>
          <a:p>
            <a:pPr>
              <a:lnSpc>
                <a:spcPts val="1000"/>
              </a:lnSpc>
              <a:buClr>
                <a:srgbClr val="A9A57C"/>
              </a:buClr>
              <a:buFont typeface="Arial"/>
              <a:buChar char="•"/>
            </a:pPr>
            <a:endParaRPr sz="1000"/>
          </a:p>
          <a:p>
            <a:pPr>
              <a:lnSpc>
                <a:spcPts val="1000"/>
              </a:lnSpc>
              <a:buClr>
                <a:srgbClr val="A9A57C"/>
              </a:buClr>
              <a:buFont typeface="Arial"/>
              <a:buChar char="•"/>
            </a:pPr>
            <a:endParaRPr sz="1000"/>
          </a:p>
          <a:p>
            <a:pPr>
              <a:lnSpc>
                <a:spcPts val="1100"/>
              </a:lnSpc>
              <a:spcBef>
                <a:spcPts val="30"/>
              </a:spcBef>
              <a:buClr>
                <a:srgbClr val="A9A57C"/>
              </a:buClr>
              <a:buFont typeface="Arial"/>
              <a:buChar char="•"/>
            </a:pPr>
            <a:endParaRPr sz="1100"/>
          </a:p>
          <a:p>
            <a:pPr marL="241300" indent="-229235">
              <a:lnSpc>
                <a:spcPct val="100000"/>
              </a:lnSpc>
              <a:buClr>
                <a:srgbClr val="A9A57C"/>
              </a:buClr>
              <a:buFont typeface="Arial"/>
              <a:buChar char="•"/>
              <a:tabLst>
                <a:tab pos="241300" algn="l"/>
              </a:tabLst>
            </a:pPr>
            <a:r>
              <a:rPr dirty="0" smtClean="0" sz="2200" spc="-20">
                <a:solidFill>
                  <a:srgbClr val="2F2B20"/>
                </a:solidFill>
                <a:latin typeface="Calibri"/>
                <a:cs typeface="Calibri"/>
              </a:rPr>
              <a:t>En</a:t>
            </a:r>
            <a:r>
              <a:rPr dirty="0" smtClean="0" sz="2200" spc="-10">
                <a:solidFill>
                  <a:srgbClr val="2F2B20"/>
                </a:solidFill>
                <a:latin typeface="Calibri"/>
                <a:cs typeface="Calibri"/>
              </a:rPr>
              <a:t>s</a:t>
            </a:r>
            <a:r>
              <a:rPr dirty="0" smtClean="0" sz="2200" spc="-20">
                <a:solidFill>
                  <a:srgbClr val="2F2B20"/>
                </a:solidFill>
                <a:latin typeface="Calibri"/>
                <a:cs typeface="Calibri"/>
              </a:rPr>
              <a:t>u</a:t>
            </a:r>
            <a:r>
              <a:rPr dirty="0" smtClean="0" sz="2200" spc="-35">
                <a:solidFill>
                  <a:srgbClr val="2F2B20"/>
                </a:solidFill>
                <a:latin typeface="Calibri"/>
                <a:cs typeface="Calibri"/>
              </a:rPr>
              <a:t>r</a:t>
            </a:r>
            <a:r>
              <a:rPr dirty="0" smtClean="0" sz="2200" spc="-15">
                <a:solidFill>
                  <a:srgbClr val="2F2B20"/>
                </a:solidFill>
                <a:latin typeface="Calibri"/>
                <a:cs typeface="Calibri"/>
              </a:rPr>
              <a:t>e</a:t>
            </a:r>
            <a:r>
              <a:rPr dirty="0" smtClean="0" sz="2200" spc="5">
                <a:solidFill>
                  <a:srgbClr val="2F2B20"/>
                </a:solidFill>
                <a:latin typeface="Calibri"/>
                <a:cs typeface="Calibri"/>
              </a:rPr>
              <a:t> </a:t>
            </a:r>
            <a:r>
              <a:rPr dirty="0" smtClean="0" sz="2200" spc="-15">
                <a:solidFill>
                  <a:srgbClr val="2F2B20"/>
                </a:solidFill>
                <a:latin typeface="Calibri"/>
                <a:cs typeface="Calibri"/>
              </a:rPr>
              <a:t>t</a:t>
            </a:r>
            <a:r>
              <a:rPr dirty="0" smtClean="0" sz="2200" spc="-20">
                <a:solidFill>
                  <a:srgbClr val="2F2B20"/>
                </a:solidFill>
                <a:latin typeface="Calibri"/>
                <a:cs typeface="Calibri"/>
              </a:rPr>
              <a:t>h</a:t>
            </a:r>
            <a:r>
              <a:rPr dirty="0" smtClean="0" sz="2200" spc="-35">
                <a:solidFill>
                  <a:srgbClr val="2F2B20"/>
                </a:solidFill>
                <a:latin typeface="Calibri"/>
                <a:cs typeface="Calibri"/>
              </a:rPr>
              <a:t>a</a:t>
            </a:r>
            <a:r>
              <a:rPr dirty="0" smtClean="0" sz="2200" spc="-10">
                <a:solidFill>
                  <a:srgbClr val="2F2B20"/>
                </a:solidFill>
                <a:latin typeface="Calibri"/>
                <a:cs typeface="Calibri"/>
              </a:rPr>
              <a:t>t</a:t>
            </a:r>
            <a:r>
              <a:rPr dirty="0" smtClean="0" sz="2200" spc="-10">
                <a:solidFill>
                  <a:srgbClr val="2F2B20"/>
                </a:solidFill>
                <a:latin typeface="Calibri"/>
                <a:cs typeface="Calibri"/>
              </a:rPr>
              <a:t> </a:t>
            </a:r>
            <a:r>
              <a:rPr dirty="0" smtClean="0" sz="2200" spc="-10">
                <a:solidFill>
                  <a:srgbClr val="2F2B20"/>
                </a:solidFill>
                <a:latin typeface="Calibri"/>
                <a:cs typeface="Calibri"/>
              </a:rPr>
              <a:t>Fi</a:t>
            </a:r>
            <a:r>
              <a:rPr dirty="0" smtClean="0" sz="2200" spc="-50">
                <a:solidFill>
                  <a:srgbClr val="2F2B20"/>
                </a:solidFill>
                <a:latin typeface="Calibri"/>
                <a:cs typeface="Calibri"/>
              </a:rPr>
              <a:t>r</a:t>
            </a:r>
            <a:r>
              <a:rPr dirty="0" smtClean="0" sz="2200" spc="-30">
                <a:solidFill>
                  <a:srgbClr val="2F2B20"/>
                </a:solidFill>
                <a:latin typeface="Calibri"/>
                <a:cs typeface="Calibri"/>
              </a:rPr>
              <a:t>s</a:t>
            </a:r>
            <a:r>
              <a:rPr dirty="0" smtClean="0" sz="2200" spc="-10">
                <a:solidFill>
                  <a:srgbClr val="2F2B20"/>
                </a:solidFill>
                <a:latin typeface="Calibri"/>
                <a:cs typeface="Calibri"/>
              </a:rPr>
              <a:t>t</a:t>
            </a:r>
            <a:r>
              <a:rPr dirty="0" smtClean="0" sz="2200" spc="-10">
                <a:solidFill>
                  <a:srgbClr val="2F2B20"/>
                </a:solidFill>
                <a:latin typeface="Calibri"/>
                <a:cs typeface="Calibri"/>
              </a:rPr>
              <a:t>  </a:t>
            </a:r>
            <a:r>
              <a:rPr dirty="0" smtClean="0" sz="2200" spc="-10">
                <a:solidFill>
                  <a:srgbClr val="2F2B20"/>
                </a:solidFill>
                <a:latin typeface="Calibri"/>
                <a:cs typeface="Calibri"/>
              </a:rPr>
              <a:t>Aid</a:t>
            </a:r>
            <a:r>
              <a:rPr dirty="0" smtClean="0" sz="2200" spc="-10">
                <a:solidFill>
                  <a:srgbClr val="2F2B20"/>
                </a:solidFill>
                <a:latin typeface="Calibri"/>
                <a:cs typeface="Calibri"/>
              </a:rPr>
              <a:t> </a:t>
            </a:r>
            <a:r>
              <a:rPr dirty="0" smtClean="0" sz="2200" spc="-15">
                <a:solidFill>
                  <a:srgbClr val="2F2B20"/>
                </a:solidFill>
                <a:latin typeface="Calibri"/>
                <a:cs typeface="Calibri"/>
              </a:rPr>
              <a:t>a</a:t>
            </a:r>
            <a:r>
              <a:rPr dirty="0" smtClean="0" sz="2200" spc="-20">
                <a:solidFill>
                  <a:srgbClr val="2F2B20"/>
                </a:solidFill>
                <a:latin typeface="Calibri"/>
                <a:cs typeface="Calibri"/>
              </a:rPr>
              <a:t>n</a:t>
            </a:r>
            <a:r>
              <a:rPr dirty="0" smtClean="0" sz="2200" spc="-15">
                <a:solidFill>
                  <a:srgbClr val="2F2B20"/>
                </a:solidFill>
                <a:latin typeface="Calibri"/>
                <a:cs typeface="Calibri"/>
              </a:rPr>
              <a:t>d</a:t>
            </a:r>
            <a:r>
              <a:rPr dirty="0" smtClean="0" sz="2200" spc="-10">
                <a:solidFill>
                  <a:srgbClr val="2F2B20"/>
                </a:solidFill>
                <a:latin typeface="Calibri"/>
                <a:cs typeface="Calibri"/>
              </a:rPr>
              <a:t> </a:t>
            </a:r>
            <a:r>
              <a:rPr dirty="0" smtClean="0" sz="2200" spc="-15">
                <a:solidFill>
                  <a:srgbClr val="2F2B20"/>
                </a:solidFill>
                <a:latin typeface="Calibri"/>
                <a:cs typeface="Calibri"/>
              </a:rPr>
              <a:t>CPR</a:t>
            </a:r>
            <a:r>
              <a:rPr dirty="0" smtClean="0" sz="2200" spc="15">
                <a:solidFill>
                  <a:srgbClr val="2F2B20"/>
                </a:solidFill>
                <a:latin typeface="Calibri"/>
                <a:cs typeface="Calibri"/>
              </a:rPr>
              <a:t> </a:t>
            </a:r>
            <a:r>
              <a:rPr dirty="0" smtClean="0" sz="2200" spc="-15">
                <a:solidFill>
                  <a:srgbClr val="2F2B20"/>
                </a:solidFill>
                <a:latin typeface="Calibri"/>
                <a:cs typeface="Calibri"/>
              </a:rPr>
              <a:t>t</a:t>
            </a:r>
            <a:r>
              <a:rPr dirty="0" smtClean="0" sz="2200" spc="-60">
                <a:solidFill>
                  <a:srgbClr val="2F2B20"/>
                </a:solidFill>
                <a:latin typeface="Calibri"/>
                <a:cs typeface="Calibri"/>
              </a:rPr>
              <a:t>r</a:t>
            </a:r>
            <a:r>
              <a:rPr dirty="0" smtClean="0" sz="2200" spc="-15">
                <a:solidFill>
                  <a:srgbClr val="2F2B20"/>
                </a:solidFill>
                <a:latin typeface="Calibri"/>
                <a:cs typeface="Calibri"/>
              </a:rPr>
              <a:t>a</a:t>
            </a:r>
            <a:r>
              <a:rPr dirty="0" smtClean="0" sz="2200" spc="-5">
                <a:solidFill>
                  <a:srgbClr val="2F2B20"/>
                </a:solidFill>
                <a:latin typeface="Calibri"/>
                <a:cs typeface="Calibri"/>
              </a:rPr>
              <a:t>i</a:t>
            </a:r>
            <a:r>
              <a:rPr dirty="0" smtClean="0" sz="2200" spc="-20">
                <a:solidFill>
                  <a:srgbClr val="2F2B20"/>
                </a:solidFill>
                <a:latin typeface="Calibri"/>
                <a:cs typeface="Calibri"/>
              </a:rPr>
              <a:t>n</a:t>
            </a:r>
            <a:r>
              <a:rPr dirty="0" smtClean="0" sz="2200" spc="-5">
                <a:solidFill>
                  <a:srgbClr val="2F2B20"/>
                </a:solidFill>
                <a:latin typeface="Calibri"/>
                <a:cs typeface="Calibri"/>
              </a:rPr>
              <a:t>i</a:t>
            </a:r>
            <a:r>
              <a:rPr dirty="0" smtClean="0" sz="2200" spc="-20">
                <a:solidFill>
                  <a:srgbClr val="2F2B20"/>
                </a:solidFill>
                <a:latin typeface="Calibri"/>
                <a:cs typeface="Calibri"/>
              </a:rPr>
              <a:t>n</a:t>
            </a:r>
            <a:r>
              <a:rPr dirty="0" smtClean="0" sz="2200" spc="-15">
                <a:solidFill>
                  <a:srgbClr val="2F2B20"/>
                </a:solidFill>
                <a:latin typeface="Calibri"/>
                <a:cs typeface="Calibri"/>
              </a:rPr>
              <a:t>g</a:t>
            </a:r>
            <a:r>
              <a:rPr dirty="0" smtClean="0" sz="2200" spc="-20">
                <a:solidFill>
                  <a:srgbClr val="2F2B20"/>
                </a:solidFill>
                <a:latin typeface="Calibri"/>
                <a:cs typeface="Calibri"/>
              </a:rPr>
              <a:t> </a:t>
            </a:r>
            <a:r>
              <a:rPr dirty="0" smtClean="0" sz="2200" spc="-10">
                <a:solidFill>
                  <a:srgbClr val="2F2B20"/>
                </a:solidFill>
                <a:latin typeface="Calibri"/>
                <a:cs typeface="Calibri"/>
              </a:rPr>
              <a:t>is</a:t>
            </a:r>
            <a:r>
              <a:rPr dirty="0" smtClean="0" sz="2200" spc="10">
                <a:solidFill>
                  <a:srgbClr val="2F2B20"/>
                </a:solidFill>
                <a:latin typeface="Calibri"/>
                <a:cs typeface="Calibri"/>
              </a:rPr>
              <a:t> </a:t>
            </a:r>
            <a:r>
              <a:rPr dirty="0" smtClean="0" sz="2200" spc="-50">
                <a:solidFill>
                  <a:srgbClr val="2F2B20"/>
                </a:solidFill>
                <a:latin typeface="Calibri"/>
                <a:cs typeface="Calibri"/>
              </a:rPr>
              <a:t>a</a:t>
            </a:r>
            <a:r>
              <a:rPr dirty="0" smtClean="0" sz="2200" spc="-45">
                <a:solidFill>
                  <a:srgbClr val="2F2B20"/>
                </a:solidFill>
                <a:latin typeface="Calibri"/>
                <a:cs typeface="Calibri"/>
              </a:rPr>
              <a:t>v</a:t>
            </a:r>
            <a:r>
              <a:rPr dirty="0" smtClean="0" sz="2200" spc="-10">
                <a:solidFill>
                  <a:srgbClr val="2F2B20"/>
                </a:solidFill>
                <a:latin typeface="Calibri"/>
                <a:cs typeface="Calibri"/>
              </a:rPr>
              <a:t>ailable.</a:t>
            </a:r>
            <a:endParaRPr sz="2200">
              <a:latin typeface="Calibri"/>
              <a:cs typeface="Calibri"/>
            </a:endParaRPr>
          </a:p>
          <a:p>
            <a:pPr>
              <a:lnSpc>
                <a:spcPts val="550"/>
              </a:lnSpc>
              <a:spcBef>
                <a:spcPts val="9"/>
              </a:spcBef>
              <a:buClr>
                <a:srgbClr val="A9A57C"/>
              </a:buClr>
              <a:buFont typeface="Arial"/>
              <a:buChar char="•"/>
            </a:pPr>
            <a:endParaRPr sz="550"/>
          </a:p>
          <a:p>
            <a:pPr algn="just" marL="241300" marR="13970" indent="-228600">
              <a:lnSpc>
                <a:spcPts val="2380"/>
              </a:lnSpc>
              <a:buClr>
                <a:srgbClr val="A9A57C"/>
              </a:buClr>
              <a:buFont typeface="Arial"/>
              <a:buChar char="•"/>
              <a:tabLst>
                <a:tab pos="241935" algn="l"/>
              </a:tabLst>
            </a:pPr>
            <a:r>
              <a:rPr dirty="0" smtClean="0" sz="2200" spc="-10">
                <a:solidFill>
                  <a:srgbClr val="2F2B20"/>
                </a:solidFill>
                <a:latin typeface="Calibri"/>
                <a:cs typeface="Calibri"/>
              </a:rPr>
              <a:t>P</a:t>
            </a:r>
            <a:r>
              <a:rPr dirty="0" smtClean="0" sz="2200" spc="-45">
                <a:solidFill>
                  <a:srgbClr val="2F2B20"/>
                </a:solidFill>
                <a:latin typeface="Calibri"/>
                <a:cs typeface="Calibri"/>
              </a:rPr>
              <a:t>r</a:t>
            </a:r>
            <a:r>
              <a:rPr dirty="0" smtClean="0" sz="2200" spc="-25">
                <a:solidFill>
                  <a:srgbClr val="2F2B20"/>
                </a:solidFill>
                <a:latin typeface="Calibri"/>
                <a:cs typeface="Calibri"/>
              </a:rPr>
              <a:t>o</a:t>
            </a:r>
            <a:r>
              <a:rPr dirty="0" smtClean="0" sz="2200" spc="-20">
                <a:solidFill>
                  <a:srgbClr val="2F2B20"/>
                </a:solidFill>
                <a:latin typeface="Calibri"/>
                <a:cs typeface="Calibri"/>
              </a:rPr>
              <a:t>v</a:t>
            </a:r>
            <a:r>
              <a:rPr dirty="0" smtClean="0" sz="2200" spc="0">
                <a:solidFill>
                  <a:srgbClr val="2F2B20"/>
                </a:solidFill>
                <a:latin typeface="Calibri"/>
                <a:cs typeface="Calibri"/>
              </a:rPr>
              <a:t>i</a:t>
            </a:r>
            <a:r>
              <a:rPr dirty="0" smtClean="0" sz="2200" spc="-20">
                <a:solidFill>
                  <a:srgbClr val="2F2B20"/>
                </a:solidFill>
                <a:latin typeface="Calibri"/>
                <a:cs typeface="Calibri"/>
              </a:rPr>
              <a:t>d</a:t>
            </a:r>
            <a:r>
              <a:rPr dirty="0" smtClean="0" sz="2200" spc="-15">
                <a:solidFill>
                  <a:srgbClr val="2F2B20"/>
                </a:solidFill>
                <a:latin typeface="Calibri"/>
                <a:cs typeface="Calibri"/>
              </a:rPr>
              <a:t>e</a:t>
            </a:r>
            <a:r>
              <a:rPr dirty="0" smtClean="0" sz="2200" spc="40">
                <a:solidFill>
                  <a:srgbClr val="2F2B20"/>
                </a:solidFill>
                <a:latin typeface="Calibri"/>
                <a:cs typeface="Calibri"/>
              </a:rPr>
              <a:t> </a:t>
            </a:r>
            <a:r>
              <a:rPr dirty="0" smtClean="0" sz="2200" spc="-15">
                <a:solidFill>
                  <a:srgbClr val="2F2B20"/>
                </a:solidFill>
                <a:latin typeface="Calibri"/>
                <a:cs typeface="Calibri"/>
              </a:rPr>
              <a:t>a</a:t>
            </a:r>
            <a:r>
              <a:rPr dirty="0" smtClean="0" sz="2200" spc="55">
                <a:solidFill>
                  <a:srgbClr val="2F2B20"/>
                </a:solidFill>
                <a:latin typeface="Calibri"/>
                <a:cs typeface="Calibri"/>
              </a:rPr>
              <a:t> </a:t>
            </a:r>
            <a:r>
              <a:rPr dirty="0" smtClean="0" sz="2200" spc="-35">
                <a:solidFill>
                  <a:srgbClr val="2F2B20"/>
                </a:solidFill>
                <a:latin typeface="Calibri"/>
                <a:cs typeface="Calibri"/>
              </a:rPr>
              <a:t>r</a:t>
            </a:r>
            <a:r>
              <a:rPr dirty="0" smtClean="0" sz="2200" spc="-20">
                <a:solidFill>
                  <a:srgbClr val="2F2B20"/>
                </a:solidFill>
                <a:latin typeface="Calibri"/>
                <a:cs typeface="Calibri"/>
              </a:rPr>
              <a:t>e</a:t>
            </a:r>
            <a:r>
              <a:rPr dirty="0" smtClean="0" sz="2200" spc="-10">
                <a:solidFill>
                  <a:srgbClr val="2F2B20"/>
                </a:solidFill>
                <a:latin typeface="Calibri"/>
                <a:cs typeface="Calibri"/>
              </a:rPr>
              <a:t>s</a:t>
            </a:r>
            <a:r>
              <a:rPr dirty="0" smtClean="0" sz="2200" spc="-15">
                <a:solidFill>
                  <a:srgbClr val="2F2B20"/>
                </a:solidFill>
                <a:latin typeface="Calibri"/>
                <a:cs typeface="Calibri"/>
              </a:rPr>
              <a:t>c</a:t>
            </a:r>
            <a:r>
              <a:rPr dirty="0" smtClean="0" sz="2200" spc="-20">
                <a:solidFill>
                  <a:srgbClr val="2F2B20"/>
                </a:solidFill>
                <a:latin typeface="Calibri"/>
                <a:cs typeface="Calibri"/>
              </a:rPr>
              <a:t>u</a:t>
            </a:r>
            <a:r>
              <a:rPr dirty="0" smtClean="0" sz="2200" spc="-15">
                <a:solidFill>
                  <a:srgbClr val="2F2B20"/>
                </a:solidFill>
                <a:latin typeface="Calibri"/>
                <a:cs typeface="Calibri"/>
              </a:rPr>
              <a:t>e</a:t>
            </a:r>
            <a:r>
              <a:rPr dirty="0" smtClean="0" sz="2200" spc="55">
                <a:solidFill>
                  <a:srgbClr val="2F2B20"/>
                </a:solidFill>
                <a:latin typeface="Calibri"/>
                <a:cs typeface="Calibri"/>
              </a:rPr>
              <a:t> </a:t>
            </a:r>
            <a:r>
              <a:rPr dirty="0" smtClean="0" sz="2200" spc="-20">
                <a:solidFill>
                  <a:srgbClr val="2F2B20"/>
                </a:solidFill>
                <a:latin typeface="Calibri"/>
                <a:cs typeface="Calibri"/>
              </a:rPr>
              <a:t>b</a:t>
            </a:r>
            <a:r>
              <a:rPr dirty="0" smtClean="0" sz="2200" spc="-20">
                <a:solidFill>
                  <a:srgbClr val="2F2B20"/>
                </a:solidFill>
                <a:latin typeface="Calibri"/>
                <a:cs typeface="Calibri"/>
              </a:rPr>
              <a:t>u</a:t>
            </a:r>
            <a:r>
              <a:rPr dirty="0" smtClean="0" sz="2200" spc="-15">
                <a:solidFill>
                  <a:srgbClr val="2F2B20"/>
                </a:solidFill>
                <a:latin typeface="Calibri"/>
                <a:cs typeface="Calibri"/>
              </a:rPr>
              <a:t>c</a:t>
            </a:r>
            <a:r>
              <a:rPr dirty="0" smtClean="0" sz="2200" spc="-85">
                <a:solidFill>
                  <a:srgbClr val="2F2B20"/>
                </a:solidFill>
                <a:latin typeface="Calibri"/>
                <a:cs typeface="Calibri"/>
              </a:rPr>
              <a:t>k</a:t>
            </a:r>
            <a:r>
              <a:rPr dirty="0" smtClean="0" sz="2200" spc="-20">
                <a:solidFill>
                  <a:srgbClr val="2F2B20"/>
                </a:solidFill>
                <a:latin typeface="Calibri"/>
                <a:cs typeface="Calibri"/>
              </a:rPr>
              <a:t>e</a:t>
            </a:r>
            <a:r>
              <a:rPr dirty="0" smtClean="0" sz="2200" spc="-10">
                <a:solidFill>
                  <a:srgbClr val="2F2B20"/>
                </a:solidFill>
                <a:latin typeface="Calibri"/>
                <a:cs typeface="Calibri"/>
              </a:rPr>
              <a:t>t</a:t>
            </a:r>
            <a:r>
              <a:rPr dirty="0" smtClean="0" sz="2200" spc="50">
                <a:solidFill>
                  <a:srgbClr val="2F2B20"/>
                </a:solidFill>
                <a:latin typeface="Calibri"/>
                <a:cs typeface="Calibri"/>
              </a:rPr>
              <a:t> </a:t>
            </a:r>
            <a:r>
              <a:rPr dirty="0" smtClean="0" sz="2200" spc="-10">
                <a:solidFill>
                  <a:srgbClr val="2F2B20"/>
                </a:solidFill>
                <a:latin typeface="Calibri"/>
                <a:cs typeface="Calibri"/>
              </a:rPr>
              <a:t>w</a:t>
            </a:r>
            <a:r>
              <a:rPr dirty="0" smtClean="0" sz="2200" spc="-5">
                <a:solidFill>
                  <a:srgbClr val="2F2B20"/>
                </a:solidFill>
                <a:latin typeface="Calibri"/>
                <a:cs typeface="Calibri"/>
              </a:rPr>
              <a:t>i</a:t>
            </a:r>
            <a:r>
              <a:rPr dirty="0" smtClean="0" sz="2200" spc="-15">
                <a:solidFill>
                  <a:srgbClr val="2F2B20"/>
                </a:solidFill>
                <a:latin typeface="Calibri"/>
                <a:cs typeface="Calibri"/>
              </a:rPr>
              <a:t>t</a:t>
            </a:r>
            <a:r>
              <a:rPr dirty="0" smtClean="0" sz="2200" spc="-15">
                <a:solidFill>
                  <a:srgbClr val="2F2B20"/>
                </a:solidFill>
                <a:latin typeface="Calibri"/>
                <a:cs typeface="Calibri"/>
              </a:rPr>
              <a:t>h</a:t>
            </a:r>
            <a:r>
              <a:rPr dirty="0" smtClean="0" sz="2200" spc="40">
                <a:solidFill>
                  <a:srgbClr val="2F2B20"/>
                </a:solidFill>
                <a:latin typeface="Calibri"/>
                <a:cs typeface="Calibri"/>
              </a:rPr>
              <a:t> </a:t>
            </a:r>
            <a:r>
              <a:rPr dirty="0" smtClean="0" sz="2200" spc="-15">
                <a:solidFill>
                  <a:srgbClr val="2F2B20"/>
                </a:solidFill>
                <a:latin typeface="Calibri"/>
                <a:cs typeface="Calibri"/>
              </a:rPr>
              <a:t>a</a:t>
            </a:r>
            <a:r>
              <a:rPr dirty="0" smtClean="0" sz="2200" spc="55">
                <a:solidFill>
                  <a:srgbClr val="2F2B20"/>
                </a:solidFill>
                <a:latin typeface="Calibri"/>
                <a:cs typeface="Calibri"/>
              </a:rPr>
              <a:t> </a:t>
            </a:r>
            <a:r>
              <a:rPr dirty="0" smtClean="0" sz="2200" spc="-15">
                <a:solidFill>
                  <a:srgbClr val="2F2B20"/>
                </a:solidFill>
                <a:latin typeface="Calibri"/>
                <a:cs typeface="Calibri"/>
              </a:rPr>
              <a:t>100</a:t>
            </a:r>
            <a:r>
              <a:rPr dirty="0" smtClean="0" sz="2200" spc="45">
                <a:solidFill>
                  <a:srgbClr val="2F2B20"/>
                </a:solidFill>
                <a:latin typeface="Calibri"/>
                <a:cs typeface="Calibri"/>
              </a:rPr>
              <a:t> </a:t>
            </a:r>
            <a:r>
              <a:rPr dirty="0" smtClean="0" sz="2200" spc="-5">
                <a:solidFill>
                  <a:srgbClr val="2F2B20"/>
                </a:solidFill>
                <a:latin typeface="Calibri"/>
                <a:cs typeface="Calibri"/>
              </a:rPr>
              <a:t>l</a:t>
            </a:r>
            <a:r>
              <a:rPr dirty="0" smtClean="0" sz="2200" spc="-20">
                <a:solidFill>
                  <a:srgbClr val="2F2B20"/>
                </a:solidFill>
                <a:latin typeface="Calibri"/>
                <a:cs typeface="Calibri"/>
              </a:rPr>
              <a:t>b</a:t>
            </a:r>
            <a:r>
              <a:rPr dirty="0" smtClean="0" sz="2200" spc="-10">
                <a:solidFill>
                  <a:srgbClr val="2F2B20"/>
                </a:solidFill>
                <a:latin typeface="Calibri"/>
                <a:cs typeface="Calibri"/>
              </a:rPr>
              <a:t>.</a:t>
            </a:r>
            <a:r>
              <a:rPr dirty="0" smtClean="0" sz="2200" spc="50">
                <a:solidFill>
                  <a:srgbClr val="2F2B20"/>
                </a:solidFill>
                <a:latin typeface="Calibri"/>
                <a:cs typeface="Calibri"/>
              </a:rPr>
              <a:t> </a:t>
            </a:r>
            <a:r>
              <a:rPr dirty="0" smtClean="0" sz="2200" spc="-20">
                <a:solidFill>
                  <a:srgbClr val="2F2B20"/>
                </a:solidFill>
                <a:latin typeface="Calibri"/>
                <a:cs typeface="Calibri"/>
              </a:rPr>
              <a:t>b</a:t>
            </a:r>
            <a:r>
              <a:rPr dirty="0" smtClean="0" sz="2200" spc="-10">
                <a:solidFill>
                  <a:srgbClr val="2F2B20"/>
                </a:solidFill>
                <a:latin typeface="Calibri"/>
                <a:cs typeface="Calibri"/>
              </a:rPr>
              <a:t>o</a:t>
            </a:r>
            <a:r>
              <a:rPr dirty="0" smtClean="0" sz="2200" spc="-50">
                <a:solidFill>
                  <a:srgbClr val="2F2B20"/>
                </a:solidFill>
                <a:latin typeface="Calibri"/>
                <a:cs typeface="Calibri"/>
              </a:rPr>
              <a:t>t</a:t>
            </a:r>
            <a:r>
              <a:rPr dirty="0" smtClean="0" sz="2200" spc="-15">
                <a:solidFill>
                  <a:srgbClr val="2F2B20"/>
                </a:solidFill>
                <a:latin typeface="Calibri"/>
                <a:cs typeface="Calibri"/>
              </a:rPr>
              <a:t>t</a:t>
            </a:r>
            <a:r>
              <a:rPr dirty="0" smtClean="0" sz="2200" spc="0">
                <a:solidFill>
                  <a:srgbClr val="2F2B20"/>
                </a:solidFill>
                <a:latin typeface="Calibri"/>
                <a:cs typeface="Calibri"/>
              </a:rPr>
              <a:t>l</a:t>
            </a:r>
            <a:r>
              <a:rPr dirty="0" smtClean="0" sz="2200" spc="-15">
                <a:solidFill>
                  <a:srgbClr val="2F2B20"/>
                </a:solidFill>
                <a:latin typeface="Calibri"/>
                <a:cs typeface="Calibri"/>
              </a:rPr>
              <a:t>e</a:t>
            </a:r>
            <a:r>
              <a:rPr dirty="0" smtClean="0" sz="2200" spc="50">
                <a:solidFill>
                  <a:srgbClr val="2F2B20"/>
                </a:solidFill>
                <a:latin typeface="Calibri"/>
                <a:cs typeface="Calibri"/>
              </a:rPr>
              <a:t> </a:t>
            </a:r>
            <a:r>
              <a:rPr dirty="0" smtClean="0" sz="2200" spc="0">
                <a:solidFill>
                  <a:srgbClr val="2F2B20"/>
                </a:solidFill>
                <a:latin typeface="Calibri"/>
                <a:cs typeface="Calibri"/>
              </a:rPr>
              <a:t>o</a:t>
            </a:r>
            <a:r>
              <a:rPr dirty="0" smtClean="0" sz="2200" spc="-10">
                <a:solidFill>
                  <a:srgbClr val="2F2B20"/>
                </a:solidFill>
                <a:latin typeface="Calibri"/>
                <a:cs typeface="Calibri"/>
              </a:rPr>
              <a:t>f</a:t>
            </a:r>
            <a:r>
              <a:rPr dirty="0" smtClean="0" sz="2200" spc="55">
                <a:solidFill>
                  <a:srgbClr val="2F2B20"/>
                </a:solidFill>
                <a:latin typeface="Calibri"/>
                <a:cs typeface="Calibri"/>
              </a:rPr>
              <a:t> </a:t>
            </a:r>
            <a:r>
              <a:rPr dirty="0" smtClean="0" sz="2200" spc="-15">
                <a:solidFill>
                  <a:srgbClr val="2F2B20"/>
                </a:solidFill>
                <a:latin typeface="Calibri"/>
                <a:cs typeface="Calibri"/>
              </a:rPr>
              <a:t>a</a:t>
            </a:r>
            <a:r>
              <a:rPr dirty="0" smtClean="0" sz="2200" spc="-5">
                <a:solidFill>
                  <a:srgbClr val="2F2B20"/>
                </a:solidFill>
                <a:latin typeface="Calibri"/>
                <a:cs typeface="Calibri"/>
              </a:rPr>
              <a:t>i</a:t>
            </a:r>
            <a:r>
              <a:rPr dirty="0" smtClean="0" sz="2200" spc="-204">
                <a:solidFill>
                  <a:srgbClr val="2F2B20"/>
                </a:solidFill>
                <a:latin typeface="Calibri"/>
                <a:cs typeface="Calibri"/>
              </a:rPr>
              <a:t>r</a:t>
            </a:r>
            <a:r>
              <a:rPr dirty="0" smtClean="0" sz="2200" spc="-10">
                <a:solidFill>
                  <a:srgbClr val="2F2B20"/>
                </a:solidFill>
                <a:latin typeface="Calibri"/>
                <a:cs typeface="Calibri"/>
              </a:rPr>
              <a:t>,</a:t>
            </a:r>
            <a:r>
              <a:rPr dirty="0" smtClean="0" sz="2200" spc="55">
                <a:solidFill>
                  <a:srgbClr val="2F2B20"/>
                </a:solidFill>
                <a:latin typeface="Calibri"/>
                <a:cs typeface="Calibri"/>
              </a:rPr>
              <a:t> </a:t>
            </a:r>
            <a:r>
              <a:rPr dirty="0" smtClean="0" sz="2200" spc="-15">
                <a:solidFill>
                  <a:srgbClr val="2F2B20"/>
                </a:solidFill>
                <a:latin typeface="Calibri"/>
                <a:cs typeface="Calibri"/>
              </a:rPr>
              <a:t>a</a:t>
            </a:r>
            <a:r>
              <a:rPr dirty="0" smtClean="0" sz="2200" spc="-20">
                <a:solidFill>
                  <a:srgbClr val="2F2B20"/>
                </a:solidFill>
                <a:latin typeface="Calibri"/>
                <a:cs typeface="Calibri"/>
              </a:rPr>
              <a:t>n</a:t>
            </a:r>
            <a:r>
              <a:rPr dirty="0" smtClean="0" sz="2200" spc="-15">
                <a:solidFill>
                  <a:srgbClr val="2F2B20"/>
                </a:solidFill>
                <a:latin typeface="Calibri"/>
                <a:cs typeface="Calibri"/>
              </a:rPr>
              <a:t>d</a:t>
            </a:r>
            <a:r>
              <a:rPr dirty="0" smtClean="0" sz="2200" spc="40">
                <a:solidFill>
                  <a:srgbClr val="2F2B20"/>
                </a:solidFill>
                <a:latin typeface="Calibri"/>
                <a:cs typeface="Calibri"/>
              </a:rPr>
              <a:t> </a:t>
            </a:r>
            <a:r>
              <a:rPr dirty="0" smtClean="0" sz="2200" spc="-15">
                <a:solidFill>
                  <a:srgbClr val="2F2B20"/>
                </a:solidFill>
                <a:latin typeface="Calibri"/>
                <a:cs typeface="Calibri"/>
              </a:rPr>
              <a:t>a</a:t>
            </a:r>
            <a:r>
              <a:rPr dirty="0" smtClean="0" sz="2200" spc="45">
                <a:solidFill>
                  <a:srgbClr val="2F2B20"/>
                </a:solidFill>
                <a:latin typeface="Calibri"/>
                <a:cs typeface="Calibri"/>
              </a:rPr>
              <a:t> </a:t>
            </a:r>
            <a:r>
              <a:rPr dirty="0" smtClean="0" sz="2200" spc="-10">
                <a:solidFill>
                  <a:srgbClr val="2F2B20"/>
                </a:solidFill>
                <a:latin typeface="Calibri"/>
                <a:cs typeface="Calibri"/>
              </a:rPr>
              <a:t>50f</a:t>
            </a:r>
            <a:r>
              <a:rPr dirty="0" smtClean="0" sz="2200" spc="-15">
                <a:solidFill>
                  <a:srgbClr val="2F2B20"/>
                </a:solidFill>
                <a:latin typeface="Calibri"/>
                <a:cs typeface="Calibri"/>
              </a:rPr>
              <a:t>t</a:t>
            </a:r>
            <a:r>
              <a:rPr dirty="0" smtClean="0" sz="2200" spc="-10">
                <a:solidFill>
                  <a:srgbClr val="2F2B20"/>
                </a:solidFill>
                <a:latin typeface="Calibri"/>
                <a:cs typeface="Calibri"/>
              </a:rPr>
              <a:t>.</a:t>
            </a:r>
            <a:r>
              <a:rPr dirty="0" smtClean="0" sz="2200" spc="-5">
                <a:solidFill>
                  <a:srgbClr val="2F2B20"/>
                </a:solidFill>
                <a:latin typeface="Calibri"/>
                <a:cs typeface="Calibri"/>
              </a:rPr>
              <a:t> </a:t>
            </a:r>
            <a:r>
              <a:rPr dirty="0" smtClean="0" sz="2200" spc="-20">
                <a:solidFill>
                  <a:srgbClr val="2F2B20"/>
                </a:solidFill>
                <a:latin typeface="Calibri"/>
                <a:cs typeface="Calibri"/>
              </a:rPr>
              <a:t>umb</a:t>
            </a:r>
            <a:r>
              <a:rPr dirty="0" smtClean="0" sz="2200" spc="-5">
                <a:solidFill>
                  <a:srgbClr val="2F2B20"/>
                </a:solidFill>
                <a:latin typeface="Calibri"/>
                <a:cs typeface="Calibri"/>
              </a:rPr>
              <a:t>i</a:t>
            </a:r>
            <a:r>
              <a:rPr dirty="0" smtClean="0" sz="2200" spc="-5">
                <a:solidFill>
                  <a:srgbClr val="2F2B20"/>
                </a:solidFill>
                <a:latin typeface="Calibri"/>
                <a:cs typeface="Calibri"/>
              </a:rPr>
              <a:t>l</a:t>
            </a:r>
            <a:r>
              <a:rPr dirty="0" smtClean="0" sz="2200" spc="0">
                <a:solidFill>
                  <a:srgbClr val="2F2B20"/>
                </a:solidFill>
                <a:latin typeface="Calibri"/>
                <a:cs typeface="Calibri"/>
              </a:rPr>
              <a:t>i</a:t>
            </a:r>
            <a:r>
              <a:rPr dirty="0" smtClean="0" sz="2200" spc="-40">
                <a:solidFill>
                  <a:srgbClr val="2F2B20"/>
                </a:solidFill>
                <a:latin typeface="Calibri"/>
                <a:cs typeface="Calibri"/>
              </a:rPr>
              <a:t>c</a:t>
            </a:r>
            <a:r>
              <a:rPr dirty="0" smtClean="0" sz="2200" spc="-15">
                <a:solidFill>
                  <a:srgbClr val="2F2B20"/>
                </a:solidFill>
                <a:latin typeface="Calibri"/>
                <a:cs typeface="Calibri"/>
              </a:rPr>
              <a:t>a</a:t>
            </a:r>
            <a:r>
              <a:rPr dirty="0" smtClean="0" sz="2200" spc="-15">
                <a:solidFill>
                  <a:srgbClr val="2F2B20"/>
                </a:solidFill>
                <a:latin typeface="Calibri"/>
                <a:cs typeface="Calibri"/>
              </a:rPr>
              <a:t>l</a:t>
            </a:r>
            <a:r>
              <a:rPr dirty="0" smtClean="0" sz="2200" spc="-10">
                <a:solidFill>
                  <a:srgbClr val="2F2B20"/>
                </a:solidFill>
                <a:latin typeface="Calibri"/>
                <a:cs typeface="Calibri"/>
              </a:rPr>
              <a:t> </a:t>
            </a:r>
            <a:r>
              <a:rPr dirty="0" smtClean="0" sz="2200" spc="-10">
                <a:solidFill>
                  <a:srgbClr val="2F2B20"/>
                </a:solidFill>
                <a:latin typeface="Calibri"/>
                <a:cs typeface="Calibri"/>
              </a:rPr>
              <a:t>lin</a:t>
            </a:r>
            <a:r>
              <a:rPr dirty="0" smtClean="0" sz="2200" spc="-20">
                <a:solidFill>
                  <a:srgbClr val="2F2B20"/>
                </a:solidFill>
                <a:latin typeface="Calibri"/>
                <a:cs typeface="Calibri"/>
              </a:rPr>
              <a:t>e</a:t>
            </a:r>
            <a:r>
              <a:rPr dirty="0" smtClean="0" sz="2200" spc="-10">
                <a:solidFill>
                  <a:srgbClr val="2F2B20"/>
                </a:solidFill>
                <a:latin typeface="Calibri"/>
                <a:cs typeface="Calibri"/>
              </a:rPr>
              <a:t>.</a:t>
            </a:r>
            <a:endParaRPr sz="2200">
              <a:latin typeface="Calibri"/>
              <a:cs typeface="Calibri"/>
            </a:endParaRPr>
          </a:p>
          <a:p>
            <a:pPr>
              <a:lnSpc>
                <a:spcPts val="1000"/>
              </a:lnSpc>
              <a:buClr>
                <a:srgbClr val="A9A57C"/>
              </a:buClr>
              <a:buFont typeface="Arial"/>
              <a:buChar char="•"/>
            </a:pPr>
            <a:endParaRPr sz="1000"/>
          </a:p>
          <a:p>
            <a:pPr>
              <a:lnSpc>
                <a:spcPts val="1000"/>
              </a:lnSpc>
              <a:buClr>
                <a:srgbClr val="A9A57C"/>
              </a:buClr>
              <a:buFont typeface="Arial"/>
              <a:buChar char="•"/>
            </a:pPr>
            <a:endParaRPr sz="1000"/>
          </a:p>
          <a:p>
            <a:pPr>
              <a:lnSpc>
                <a:spcPts val="1400"/>
              </a:lnSpc>
              <a:spcBef>
                <a:spcPts val="26"/>
              </a:spcBef>
              <a:buClr>
                <a:srgbClr val="A9A57C"/>
              </a:buClr>
              <a:buFont typeface="Arial"/>
              <a:buChar char="•"/>
            </a:pPr>
            <a:endParaRPr sz="1400"/>
          </a:p>
          <a:p>
            <a:pPr algn="just" marL="241300" marR="12700" indent="-228600">
              <a:lnSpc>
                <a:spcPts val="2380"/>
              </a:lnSpc>
              <a:buClr>
                <a:srgbClr val="A9A57C"/>
              </a:buClr>
              <a:buFont typeface="Arial"/>
              <a:buChar char="•"/>
              <a:tabLst>
                <a:tab pos="241300" algn="l"/>
              </a:tabLst>
            </a:pPr>
            <a:r>
              <a:rPr dirty="0" smtClean="0" sz="2200" spc="-15">
                <a:solidFill>
                  <a:srgbClr val="2F2B20"/>
                </a:solidFill>
                <a:latin typeface="Calibri"/>
                <a:cs typeface="Calibri"/>
              </a:rPr>
              <a:t>S</a:t>
            </a:r>
            <a:r>
              <a:rPr dirty="0" smtClean="0" sz="2200" spc="-20">
                <a:solidFill>
                  <a:srgbClr val="2F2B20"/>
                </a:solidFill>
                <a:latin typeface="Calibri"/>
                <a:cs typeface="Calibri"/>
              </a:rPr>
              <a:t>u</a:t>
            </a:r>
            <a:r>
              <a:rPr dirty="0" smtClean="0" sz="2200" spc="-20">
                <a:solidFill>
                  <a:srgbClr val="2F2B20"/>
                </a:solidFill>
                <a:latin typeface="Calibri"/>
                <a:cs typeface="Calibri"/>
              </a:rPr>
              <a:t>p</a:t>
            </a:r>
            <a:r>
              <a:rPr dirty="0" smtClean="0" sz="2200" spc="-20">
                <a:solidFill>
                  <a:srgbClr val="2F2B20"/>
                </a:solidFill>
                <a:latin typeface="Calibri"/>
                <a:cs typeface="Calibri"/>
              </a:rPr>
              <a:t>p</a:t>
            </a:r>
            <a:r>
              <a:rPr dirty="0" smtClean="0" sz="2200" spc="-5">
                <a:solidFill>
                  <a:srgbClr val="2F2B20"/>
                </a:solidFill>
                <a:latin typeface="Calibri"/>
                <a:cs typeface="Calibri"/>
              </a:rPr>
              <a:t>l</a:t>
            </a:r>
            <a:r>
              <a:rPr dirty="0" smtClean="0" sz="2200" spc="-10">
                <a:solidFill>
                  <a:srgbClr val="2F2B20"/>
                </a:solidFill>
                <a:latin typeface="Calibri"/>
                <a:cs typeface="Calibri"/>
              </a:rPr>
              <a:t>y</a:t>
            </a:r>
            <a:r>
              <a:rPr dirty="0" smtClean="0" sz="2200" spc="-10">
                <a:solidFill>
                  <a:srgbClr val="2F2B20"/>
                </a:solidFill>
                <a:latin typeface="Calibri"/>
                <a:cs typeface="Calibri"/>
              </a:rPr>
              <a:t> </a:t>
            </a:r>
            <a:r>
              <a:rPr dirty="0" smtClean="0" sz="2200" spc="-145">
                <a:solidFill>
                  <a:srgbClr val="2F2B20"/>
                </a:solidFill>
                <a:latin typeface="Calibri"/>
                <a:cs typeface="Calibri"/>
              </a:rPr>
              <a:t> </a:t>
            </a:r>
            <a:r>
              <a:rPr dirty="0" smtClean="0" sz="2200" spc="-15">
                <a:solidFill>
                  <a:srgbClr val="2F2B20"/>
                </a:solidFill>
                <a:latin typeface="Calibri"/>
                <a:cs typeface="Calibri"/>
              </a:rPr>
              <a:t>th</a:t>
            </a:r>
            <a:r>
              <a:rPr dirty="0" smtClean="0" sz="2200" spc="-15">
                <a:solidFill>
                  <a:srgbClr val="2F2B20"/>
                </a:solidFill>
                <a:latin typeface="Calibri"/>
                <a:cs typeface="Calibri"/>
              </a:rPr>
              <a:t>e</a:t>
            </a:r>
            <a:r>
              <a:rPr dirty="0" smtClean="0" sz="2200" spc="-15">
                <a:solidFill>
                  <a:srgbClr val="2F2B20"/>
                </a:solidFill>
                <a:latin typeface="Calibri"/>
                <a:cs typeface="Calibri"/>
              </a:rPr>
              <a:t> </a:t>
            </a:r>
            <a:r>
              <a:rPr dirty="0" smtClean="0" sz="2200" spc="-135">
                <a:solidFill>
                  <a:srgbClr val="2F2B20"/>
                </a:solidFill>
                <a:latin typeface="Calibri"/>
                <a:cs typeface="Calibri"/>
              </a:rPr>
              <a:t> </a:t>
            </a:r>
            <a:r>
              <a:rPr dirty="0" smtClean="0" sz="2200" spc="5">
                <a:solidFill>
                  <a:srgbClr val="2F2B20"/>
                </a:solidFill>
                <a:latin typeface="Calibri"/>
                <a:cs typeface="Calibri"/>
              </a:rPr>
              <a:t>s</a:t>
            </a:r>
            <a:r>
              <a:rPr dirty="0" smtClean="0" sz="2200" spc="-20">
                <a:solidFill>
                  <a:srgbClr val="2F2B20"/>
                </a:solidFill>
                <a:latin typeface="Calibri"/>
                <a:cs typeface="Calibri"/>
              </a:rPr>
              <a:t>h</a:t>
            </a:r>
            <a:r>
              <a:rPr dirty="0" smtClean="0" sz="2200" spc="-25">
                <a:solidFill>
                  <a:srgbClr val="2F2B20"/>
                </a:solidFill>
                <a:latin typeface="Calibri"/>
                <a:cs typeface="Calibri"/>
              </a:rPr>
              <a:t>a</a:t>
            </a:r>
            <a:r>
              <a:rPr dirty="0" smtClean="0" sz="2200" spc="-10">
                <a:solidFill>
                  <a:srgbClr val="2F2B20"/>
                </a:solidFill>
                <a:latin typeface="Calibri"/>
                <a:cs typeface="Calibri"/>
              </a:rPr>
              <a:t>ft</a:t>
            </a:r>
            <a:r>
              <a:rPr dirty="0" smtClean="0" sz="2200" spc="-10">
                <a:solidFill>
                  <a:srgbClr val="2F2B20"/>
                </a:solidFill>
                <a:latin typeface="Calibri"/>
                <a:cs typeface="Calibri"/>
              </a:rPr>
              <a:t> </a:t>
            </a:r>
            <a:r>
              <a:rPr dirty="0" smtClean="0" sz="2200" spc="-150">
                <a:solidFill>
                  <a:srgbClr val="2F2B20"/>
                </a:solidFill>
                <a:latin typeface="Calibri"/>
                <a:cs typeface="Calibri"/>
              </a:rPr>
              <a:t> </a:t>
            </a:r>
            <a:r>
              <a:rPr dirty="0" smtClean="0" sz="2200" spc="-20">
                <a:solidFill>
                  <a:srgbClr val="2F2B20"/>
                </a:solidFill>
                <a:latin typeface="Calibri"/>
                <a:cs typeface="Calibri"/>
              </a:rPr>
              <a:t>p</a:t>
            </a:r>
            <a:r>
              <a:rPr dirty="0" smtClean="0" sz="2200" spc="-45">
                <a:solidFill>
                  <a:srgbClr val="2F2B20"/>
                </a:solidFill>
                <a:latin typeface="Calibri"/>
                <a:cs typeface="Calibri"/>
              </a:rPr>
              <a:t>r</a:t>
            </a:r>
            <a:r>
              <a:rPr dirty="0" smtClean="0" sz="2200" spc="-10">
                <a:solidFill>
                  <a:srgbClr val="2F2B20"/>
                </a:solidFill>
                <a:latin typeface="Calibri"/>
                <a:cs typeface="Calibri"/>
              </a:rPr>
              <a:t>o</a:t>
            </a:r>
            <a:r>
              <a:rPr dirty="0" smtClean="0" sz="2200" spc="-10">
                <a:solidFill>
                  <a:srgbClr val="2F2B20"/>
                </a:solidFill>
                <a:latin typeface="Calibri"/>
                <a:cs typeface="Calibri"/>
              </a:rPr>
              <a:t>j</a:t>
            </a:r>
            <a:r>
              <a:rPr dirty="0" smtClean="0" sz="2200" spc="-20">
                <a:solidFill>
                  <a:srgbClr val="2F2B20"/>
                </a:solidFill>
                <a:latin typeface="Calibri"/>
                <a:cs typeface="Calibri"/>
              </a:rPr>
              <a:t>e</a:t>
            </a:r>
            <a:r>
              <a:rPr dirty="0" smtClean="0" sz="2200" spc="-15">
                <a:solidFill>
                  <a:srgbClr val="2F2B20"/>
                </a:solidFill>
                <a:latin typeface="Calibri"/>
                <a:cs typeface="Calibri"/>
              </a:rPr>
              <a:t>c</a:t>
            </a:r>
            <a:r>
              <a:rPr dirty="0" smtClean="0" sz="2200" spc="-10">
                <a:solidFill>
                  <a:srgbClr val="2F2B20"/>
                </a:solidFill>
                <a:latin typeface="Calibri"/>
                <a:cs typeface="Calibri"/>
              </a:rPr>
              <a:t>t</a:t>
            </a:r>
            <a:r>
              <a:rPr dirty="0" smtClean="0" sz="2200" spc="-10">
                <a:solidFill>
                  <a:srgbClr val="2F2B20"/>
                </a:solidFill>
                <a:latin typeface="Calibri"/>
                <a:cs typeface="Calibri"/>
              </a:rPr>
              <a:t> </a:t>
            </a:r>
            <a:r>
              <a:rPr dirty="0" smtClean="0" sz="2200" spc="-135">
                <a:solidFill>
                  <a:srgbClr val="2F2B20"/>
                </a:solidFill>
                <a:latin typeface="Calibri"/>
                <a:cs typeface="Calibri"/>
              </a:rPr>
              <a:t> </a:t>
            </a:r>
            <a:r>
              <a:rPr dirty="0" smtClean="0" sz="2200" spc="-20">
                <a:solidFill>
                  <a:srgbClr val="2F2B20"/>
                </a:solidFill>
                <a:latin typeface="Calibri"/>
                <a:cs typeface="Calibri"/>
              </a:rPr>
              <a:t>w</a:t>
            </a:r>
            <a:r>
              <a:rPr dirty="0" smtClean="0" sz="2200" spc="-5">
                <a:solidFill>
                  <a:srgbClr val="2F2B20"/>
                </a:solidFill>
                <a:latin typeface="Calibri"/>
                <a:cs typeface="Calibri"/>
              </a:rPr>
              <a:t>i</a:t>
            </a:r>
            <a:r>
              <a:rPr dirty="0" smtClean="0" sz="2200" spc="-15">
                <a:solidFill>
                  <a:srgbClr val="2F2B20"/>
                </a:solidFill>
                <a:latin typeface="Calibri"/>
                <a:cs typeface="Calibri"/>
              </a:rPr>
              <a:t>t</a:t>
            </a:r>
            <a:r>
              <a:rPr dirty="0" smtClean="0" sz="2200" spc="-15">
                <a:solidFill>
                  <a:srgbClr val="2F2B20"/>
                </a:solidFill>
                <a:latin typeface="Calibri"/>
                <a:cs typeface="Calibri"/>
              </a:rPr>
              <a:t>h</a:t>
            </a:r>
            <a:r>
              <a:rPr dirty="0" smtClean="0" sz="2200" spc="-15">
                <a:solidFill>
                  <a:srgbClr val="2F2B20"/>
                </a:solidFill>
                <a:latin typeface="Calibri"/>
                <a:cs typeface="Calibri"/>
              </a:rPr>
              <a:t> </a:t>
            </a:r>
            <a:r>
              <a:rPr dirty="0" smtClean="0" sz="2200" spc="-145">
                <a:solidFill>
                  <a:srgbClr val="2F2B20"/>
                </a:solidFill>
                <a:latin typeface="Calibri"/>
                <a:cs typeface="Calibri"/>
              </a:rPr>
              <a:t> </a:t>
            </a:r>
            <a:r>
              <a:rPr dirty="0" smtClean="0" sz="2200" spc="-15">
                <a:solidFill>
                  <a:srgbClr val="2F2B20"/>
                </a:solidFill>
                <a:latin typeface="Calibri"/>
                <a:cs typeface="Calibri"/>
              </a:rPr>
              <a:t>a</a:t>
            </a:r>
            <a:r>
              <a:rPr dirty="0" smtClean="0" sz="2200" spc="-15">
                <a:solidFill>
                  <a:srgbClr val="2F2B20"/>
                </a:solidFill>
                <a:latin typeface="Calibri"/>
                <a:cs typeface="Calibri"/>
              </a:rPr>
              <a:t> </a:t>
            </a:r>
            <a:r>
              <a:rPr dirty="0" smtClean="0" sz="2200" spc="-140">
                <a:solidFill>
                  <a:srgbClr val="2F2B20"/>
                </a:solidFill>
                <a:latin typeface="Calibri"/>
                <a:cs typeface="Calibri"/>
              </a:rPr>
              <a:t> </a:t>
            </a:r>
            <a:r>
              <a:rPr dirty="0" smtClean="0" sz="2200" spc="-10">
                <a:solidFill>
                  <a:srgbClr val="2F2B20"/>
                </a:solidFill>
                <a:latin typeface="Calibri"/>
                <a:cs typeface="Calibri"/>
              </a:rPr>
              <a:t>s</a:t>
            </a:r>
            <a:r>
              <a:rPr dirty="0" smtClean="0" sz="2200" spc="-20">
                <a:solidFill>
                  <a:srgbClr val="2F2B20"/>
                </a:solidFill>
                <a:latin typeface="Calibri"/>
                <a:cs typeface="Calibri"/>
              </a:rPr>
              <a:t>u</a:t>
            </a:r>
            <a:r>
              <a:rPr dirty="0" smtClean="0" sz="2200" spc="-35">
                <a:solidFill>
                  <a:srgbClr val="2F2B20"/>
                </a:solidFill>
                <a:latin typeface="Calibri"/>
                <a:cs typeface="Calibri"/>
              </a:rPr>
              <a:t>f</a:t>
            </a:r>
            <a:r>
              <a:rPr dirty="0" smtClean="0" sz="2200" spc="-10">
                <a:solidFill>
                  <a:srgbClr val="2F2B20"/>
                </a:solidFill>
                <a:latin typeface="Calibri"/>
                <a:cs typeface="Calibri"/>
              </a:rPr>
              <a:t>fi</a:t>
            </a:r>
            <a:r>
              <a:rPr dirty="0" smtClean="0" sz="2200" spc="-20">
                <a:solidFill>
                  <a:srgbClr val="2F2B20"/>
                </a:solidFill>
                <a:latin typeface="Calibri"/>
                <a:cs typeface="Calibri"/>
              </a:rPr>
              <a:t>c</a:t>
            </a:r>
            <a:r>
              <a:rPr dirty="0" smtClean="0" sz="2200" spc="10">
                <a:solidFill>
                  <a:srgbClr val="2F2B20"/>
                </a:solidFill>
                <a:latin typeface="Calibri"/>
                <a:cs typeface="Calibri"/>
              </a:rPr>
              <a:t>i</a:t>
            </a:r>
            <a:r>
              <a:rPr dirty="0" smtClean="0" sz="2200" spc="-20">
                <a:solidFill>
                  <a:srgbClr val="2F2B20"/>
                </a:solidFill>
                <a:latin typeface="Calibri"/>
                <a:cs typeface="Calibri"/>
              </a:rPr>
              <a:t>e</a:t>
            </a:r>
            <a:r>
              <a:rPr dirty="0" smtClean="0" sz="2200" spc="-40">
                <a:solidFill>
                  <a:srgbClr val="2F2B20"/>
                </a:solidFill>
                <a:latin typeface="Calibri"/>
                <a:cs typeface="Calibri"/>
              </a:rPr>
              <a:t>n</a:t>
            </a:r>
            <a:r>
              <a:rPr dirty="0" smtClean="0" sz="2200" spc="-10">
                <a:solidFill>
                  <a:srgbClr val="2F2B20"/>
                </a:solidFill>
                <a:latin typeface="Calibri"/>
                <a:cs typeface="Calibri"/>
              </a:rPr>
              <a:t>t</a:t>
            </a:r>
            <a:r>
              <a:rPr dirty="0" smtClean="0" sz="2200" spc="-10">
                <a:solidFill>
                  <a:srgbClr val="2F2B20"/>
                </a:solidFill>
                <a:latin typeface="Calibri"/>
                <a:cs typeface="Calibri"/>
              </a:rPr>
              <a:t> </a:t>
            </a:r>
            <a:r>
              <a:rPr dirty="0" smtClean="0" sz="2200" spc="-135">
                <a:solidFill>
                  <a:srgbClr val="2F2B20"/>
                </a:solidFill>
                <a:latin typeface="Calibri"/>
                <a:cs typeface="Calibri"/>
              </a:rPr>
              <a:t> </a:t>
            </a:r>
            <a:r>
              <a:rPr dirty="0" smtClean="0" sz="2200" spc="-15">
                <a:solidFill>
                  <a:srgbClr val="2F2B20"/>
                </a:solidFill>
                <a:latin typeface="Calibri"/>
                <a:cs typeface="Calibri"/>
              </a:rPr>
              <a:t>a</a:t>
            </a:r>
            <a:r>
              <a:rPr dirty="0" smtClean="0" sz="2200" spc="-25">
                <a:solidFill>
                  <a:srgbClr val="2F2B20"/>
                </a:solidFill>
                <a:latin typeface="Calibri"/>
                <a:cs typeface="Calibri"/>
              </a:rPr>
              <a:t>m</a:t>
            </a:r>
            <a:r>
              <a:rPr dirty="0" smtClean="0" sz="2200" spc="-10">
                <a:solidFill>
                  <a:srgbClr val="2F2B20"/>
                </a:solidFill>
                <a:latin typeface="Calibri"/>
                <a:cs typeface="Calibri"/>
              </a:rPr>
              <a:t>o</a:t>
            </a:r>
            <a:r>
              <a:rPr dirty="0" smtClean="0" sz="2200" spc="-20">
                <a:solidFill>
                  <a:srgbClr val="2F2B20"/>
                </a:solidFill>
                <a:latin typeface="Calibri"/>
                <a:cs typeface="Calibri"/>
              </a:rPr>
              <a:t>u</a:t>
            </a:r>
            <a:r>
              <a:rPr dirty="0" smtClean="0" sz="2200" spc="-40">
                <a:solidFill>
                  <a:srgbClr val="2F2B20"/>
                </a:solidFill>
                <a:latin typeface="Calibri"/>
                <a:cs typeface="Calibri"/>
              </a:rPr>
              <a:t>n</a:t>
            </a:r>
            <a:r>
              <a:rPr dirty="0" smtClean="0" sz="2200" spc="-10">
                <a:solidFill>
                  <a:srgbClr val="2F2B20"/>
                </a:solidFill>
                <a:latin typeface="Calibri"/>
                <a:cs typeface="Calibri"/>
              </a:rPr>
              <a:t>t</a:t>
            </a:r>
            <a:r>
              <a:rPr dirty="0" smtClean="0" sz="2200" spc="-10">
                <a:solidFill>
                  <a:srgbClr val="2F2B20"/>
                </a:solidFill>
                <a:latin typeface="Calibri"/>
                <a:cs typeface="Calibri"/>
              </a:rPr>
              <a:t> </a:t>
            </a:r>
            <a:r>
              <a:rPr dirty="0" smtClean="0" sz="2200" spc="-125">
                <a:solidFill>
                  <a:srgbClr val="2F2B20"/>
                </a:solidFill>
                <a:latin typeface="Calibri"/>
                <a:cs typeface="Calibri"/>
              </a:rPr>
              <a:t> </a:t>
            </a:r>
            <a:r>
              <a:rPr dirty="0" smtClean="0" sz="2200" spc="-10">
                <a:solidFill>
                  <a:srgbClr val="2F2B20"/>
                </a:solidFill>
                <a:latin typeface="Calibri"/>
                <a:cs typeface="Calibri"/>
              </a:rPr>
              <a:t>o</a:t>
            </a:r>
            <a:r>
              <a:rPr dirty="0" smtClean="0" sz="2200" spc="-10">
                <a:solidFill>
                  <a:srgbClr val="2F2B20"/>
                </a:solidFill>
                <a:latin typeface="Calibri"/>
                <a:cs typeface="Calibri"/>
              </a:rPr>
              <a:t>f</a:t>
            </a:r>
            <a:r>
              <a:rPr dirty="0" smtClean="0" sz="2200" spc="-10">
                <a:solidFill>
                  <a:srgbClr val="2F2B20"/>
                </a:solidFill>
                <a:latin typeface="Calibri"/>
                <a:cs typeface="Calibri"/>
              </a:rPr>
              <a:t> </a:t>
            </a:r>
            <a:r>
              <a:rPr dirty="0" smtClean="0" sz="2200" spc="-145">
                <a:solidFill>
                  <a:srgbClr val="2F2B20"/>
                </a:solidFill>
                <a:latin typeface="Calibri"/>
                <a:cs typeface="Calibri"/>
              </a:rPr>
              <a:t> </a:t>
            </a:r>
            <a:r>
              <a:rPr dirty="0" smtClean="0" sz="2200" spc="-60">
                <a:solidFill>
                  <a:srgbClr val="2F2B20"/>
                </a:solidFill>
                <a:latin typeface="Calibri"/>
                <a:cs typeface="Calibri"/>
              </a:rPr>
              <a:t>o</a:t>
            </a:r>
            <a:r>
              <a:rPr dirty="0" smtClean="0" sz="2200" spc="-15">
                <a:solidFill>
                  <a:srgbClr val="2F2B20"/>
                </a:solidFill>
                <a:latin typeface="Calibri"/>
                <a:cs typeface="Calibri"/>
              </a:rPr>
              <a:t>x</a:t>
            </a:r>
            <a:r>
              <a:rPr dirty="0" smtClean="0" sz="2200" spc="-25">
                <a:solidFill>
                  <a:srgbClr val="2F2B20"/>
                </a:solidFill>
                <a:latin typeface="Calibri"/>
                <a:cs typeface="Calibri"/>
              </a:rPr>
              <a:t>y</a:t>
            </a:r>
            <a:r>
              <a:rPr dirty="0" smtClean="0" sz="2200" spc="-30">
                <a:solidFill>
                  <a:srgbClr val="2F2B20"/>
                </a:solidFill>
                <a:latin typeface="Calibri"/>
                <a:cs typeface="Calibri"/>
              </a:rPr>
              <a:t>g</a:t>
            </a:r>
            <a:r>
              <a:rPr dirty="0" smtClean="0" sz="2200" spc="-20">
                <a:solidFill>
                  <a:srgbClr val="2F2B20"/>
                </a:solidFill>
                <a:latin typeface="Calibri"/>
                <a:cs typeface="Calibri"/>
              </a:rPr>
              <a:t>e</a:t>
            </a:r>
            <a:r>
              <a:rPr dirty="0" smtClean="0" sz="2200" spc="-15">
                <a:solidFill>
                  <a:srgbClr val="2F2B20"/>
                </a:solidFill>
                <a:latin typeface="Calibri"/>
                <a:cs typeface="Calibri"/>
              </a:rPr>
              <a:t>n</a:t>
            </a:r>
            <a:r>
              <a:rPr dirty="0" smtClean="0" sz="2200" spc="-5">
                <a:solidFill>
                  <a:srgbClr val="2F2B20"/>
                </a:solidFill>
                <a:latin typeface="Calibri"/>
                <a:cs typeface="Calibri"/>
              </a:rPr>
              <a:t> </a:t>
            </a:r>
            <a:r>
              <a:rPr dirty="0" smtClean="0" sz="2200" spc="-30">
                <a:solidFill>
                  <a:srgbClr val="2F2B20"/>
                </a:solidFill>
                <a:latin typeface="Calibri"/>
                <a:cs typeface="Calibri"/>
              </a:rPr>
              <a:t>g</a:t>
            </a:r>
            <a:r>
              <a:rPr dirty="0" smtClean="0" sz="2200" spc="-20">
                <a:solidFill>
                  <a:srgbClr val="2F2B20"/>
                </a:solidFill>
                <a:latin typeface="Calibri"/>
                <a:cs typeface="Calibri"/>
              </a:rPr>
              <a:t>e</a:t>
            </a:r>
            <a:r>
              <a:rPr dirty="0" smtClean="0" sz="2200" spc="-15">
                <a:solidFill>
                  <a:srgbClr val="2F2B20"/>
                </a:solidFill>
                <a:latin typeface="Calibri"/>
                <a:cs typeface="Calibri"/>
              </a:rPr>
              <a:t>n</a:t>
            </a:r>
            <a:r>
              <a:rPr dirty="0" smtClean="0" sz="2200" spc="-20">
                <a:solidFill>
                  <a:srgbClr val="2F2B20"/>
                </a:solidFill>
                <a:latin typeface="Calibri"/>
                <a:cs typeface="Calibri"/>
              </a:rPr>
              <a:t>e</a:t>
            </a:r>
            <a:r>
              <a:rPr dirty="0" smtClean="0" sz="2200" spc="-60">
                <a:solidFill>
                  <a:srgbClr val="2F2B20"/>
                </a:solidFill>
                <a:latin typeface="Calibri"/>
                <a:cs typeface="Calibri"/>
              </a:rPr>
              <a:t>r</a:t>
            </a:r>
            <a:r>
              <a:rPr dirty="0" smtClean="0" sz="2200" spc="-35">
                <a:solidFill>
                  <a:srgbClr val="2F2B20"/>
                </a:solidFill>
                <a:latin typeface="Calibri"/>
                <a:cs typeface="Calibri"/>
              </a:rPr>
              <a:t>a</a:t>
            </a:r>
            <a:r>
              <a:rPr dirty="0" smtClean="0" sz="2200" spc="-15">
                <a:solidFill>
                  <a:srgbClr val="2F2B20"/>
                </a:solidFill>
                <a:latin typeface="Calibri"/>
                <a:cs typeface="Calibri"/>
              </a:rPr>
              <a:t>t</a:t>
            </a:r>
            <a:r>
              <a:rPr dirty="0" smtClean="0" sz="2200" spc="-10">
                <a:solidFill>
                  <a:srgbClr val="2F2B20"/>
                </a:solidFill>
                <a:latin typeface="Calibri"/>
                <a:cs typeface="Calibri"/>
              </a:rPr>
              <a:t>ing</a:t>
            </a:r>
            <a:r>
              <a:rPr dirty="0" smtClean="0" sz="2200" spc="-10">
                <a:solidFill>
                  <a:srgbClr val="2F2B20"/>
                </a:solidFill>
                <a:latin typeface="Calibri"/>
                <a:cs typeface="Calibri"/>
              </a:rPr>
              <a:t> </a:t>
            </a:r>
            <a:r>
              <a:rPr dirty="0" smtClean="0" sz="2200" spc="-245">
                <a:solidFill>
                  <a:srgbClr val="2F2B20"/>
                </a:solidFill>
                <a:latin typeface="Calibri"/>
                <a:cs typeface="Calibri"/>
              </a:rPr>
              <a:t> </a:t>
            </a:r>
            <a:r>
              <a:rPr dirty="0" smtClean="0" sz="2200" spc="5">
                <a:solidFill>
                  <a:srgbClr val="2F2B20"/>
                </a:solidFill>
                <a:latin typeface="Calibri"/>
                <a:cs typeface="Calibri"/>
              </a:rPr>
              <a:t>s</a:t>
            </a:r>
            <a:r>
              <a:rPr dirty="0" smtClean="0" sz="2200" spc="-5">
                <a:solidFill>
                  <a:srgbClr val="2F2B20"/>
                </a:solidFill>
                <a:latin typeface="Calibri"/>
                <a:cs typeface="Calibri"/>
              </a:rPr>
              <a:t>e</a:t>
            </a:r>
            <a:r>
              <a:rPr dirty="0" smtClean="0" sz="2200" spc="0">
                <a:solidFill>
                  <a:srgbClr val="2F2B20"/>
                </a:solidFill>
                <a:latin typeface="Calibri"/>
                <a:cs typeface="Calibri"/>
              </a:rPr>
              <a:t>l</a:t>
            </a:r>
            <a:r>
              <a:rPr dirty="0" smtClean="0" sz="2200" spc="-15">
                <a:solidFill>
                  <a:srgbClr val="2F2B20"/>
                </a:solidFill>
                <a:latin typeface="Calibri"/>
                <a:cs typeface="Calibri"/>
              </a:rPr>
              <a:t>f</a:t>
            </a:r>
            <a:r>
              <a:rPr dirty="0" smtClean="0" sz="2200" spc="-15">
                <a:solidFill>
                  <a:srgbClr val="2F2B20"/>
                </a:solidFill>
                <a:latin typeface="Calibri"/>
                <a:cs typeface="Calibri"/>
              </a:rPr>
              <a:t>-</a:t>
            </a:r>
            <a:r>
              <a:rPr dirty="0" smtClean="0" sz="2200" spc="-35">
                <a:solidFill>
                  <a:srgbClr val="2F2B20"/>
                </a:solidFill>
                <a:latin typeface="Calibri"/>
                <a:cs typeface="Calibri"/>
              </a:rPr>
              <a:t>r</a:t>
            </a:r>
            <a:r>
              <a:rPr dirty="0" smtClean="0" sz="2200" spc="-20">
                <a:solidFill>
                  <a:srgbClr val="2F2B20"/>
                </a:solidFill>
                <a:latin typeface="Calibri"/>
                <a:cs typeface="Calibri"/>
              </a:rPr>
              <a:t>e</a:t>
            </a:r>
            <a:r>
              <a:rPr dirty="0" smtClean="0" sz="2200" spc="-10">
                <a:solidFill>
                  <a:srgbClr val="2F2B20"/>
                </a:solidFill>
                <a:latin typeface="Calibri"/>
                <a:cs typeface="Calibri"/>
              </a:rPr>
              <a:t>s</a:t>
            </a:r>
            <a:r>
              <a:rPr dirty="0" smtClean="0" sz="2200" spc="-15">
                <a:solidFill>
                  <a:srgbClr val="2F2B20"/>
                </a:solidFill>
                <a:latin typeface="Calibri"/>
                <a:cs typeface="Calibri"/>
              </a:rPr>
              <a:t>c</a:t>
            </a:r>
            <a:r>
              <a:rPr dirty="0" smtClean="0" sz="2200" spc="-15">
                <a:solidFill>
                  <a:srgbClr val="2F2B20"/>
                </a:solidFill>
                <a:latin typeface="Calibri"/>
                <a:cs typeface="Calibri"/>
              </a:rPr>
              <a:t>u</a:t>
            </a:r>
            <a:r>
              <a:rPr dirty="0" smtClean="0" sz="2200" spc="-20">
                <a:solidFill>
                  <a:srgbClr val="2F2B20"/>
                </a:solidFill>
                <a:latin typeface="Calibri"/>
                <a:cs typeface="Calibri"/>
              </a:rPr>
              <a:t>e</a:t>
            </a:r>
            <a:r>
              <a:rPr dirty="0" smtClean="0" sz="2200" spc="-45">
                <a:solidFill>
                  <a:srgbClr val="2F2B20"/>
                </a:solidFill>
                <a:latin typeface="Calibri"/>
                <a:cs typeface="Calibri"/>
              </a:rPr>
              <a:t>r</a:t>
            </a:r>
            <a:r>
              <a:rPr dirty="0" smtClean="0" sz="2200" spc="-10">
                <a:solidFill>
                  <a:srgbClr val="2F2B20"/>
                </a:solidFill>
                <a:latin typeface="Calibri"/>
                <a:cs typeface="Calibri"/>
              </a:rPr>
              <a:t>s,</a:t>
            </a:r>
            <a:r>
              <a:rPr dirty="0" smtClean="0" sz="2200" spc="-10">
                <a:solidFill>
                  <a:srgbClr val="2F2B20"/>
                </a:solidFill>
                <a:latin typeface="Calibri"/>
                <a:cs typeface="Calibri"/>
              </a:rPr>
              <a:t> </a:t>
            </a:r>
            <a:r>
              <a:rPr dirty="0" smtClean="0" sz="2200" spc="-245">
                <a:solidFill>
                  <a:srgbClr val="2F2B20"/>
                </a:solidFill>
                <a:latin typeface="Calibri"/>
                <a:cs typeface="Calibri"/>
              </a:rPr>
              <a:t> </a:t>
            </a:r>
            <a:r>
              <a:rPr dirty="0" smtClean="0" sz="2200" spc="-30">
                <a:solidFill>
                  <a:srgbClr val="2F2B20"/>
                </a:solidFill>
                <a:latin typeface="Calibri"/>
                <a:cs typeface="Calibri"/>
              </a:rPr>
              <a:t>s</a:t>
            </a:r>
            <a:r>
              <a:rPr dirty="0" smtClean="0" sz="2200" spc="-5">
                <a:solidFill>
                  <a:srgbClr val="2F2B20"/>
                </a:solidFill>
                <a:latin typeface="Calibri"/>
                <a:cs typeface="Calibri"/>
              </a:rPr>
              <a:t>t</a:t>
            </a:r>
            <a:r>
              <a:rPr dirty="0" smtClean="0" sz="2200" spc="-60">
                <a:solidFill>
                  <a:srgbClr val="2F2B20"/>
                </a:solidFill>
                <a:latin typeface="Calibri"/>
                <a:cs typeface="Calibri"/>
              </a:rPr>
              <a:t>r</a:t>
            </a:r>
            <a:r>
              <a:rPr dirty="0" smtClean="0" sz="2200" spc="-35">
                <a:solidFill>
                  <a:srgbClr val="2F2B20"/>
                </a:solidFill>
                <a:latin typeface="Calibri"/>
                <a:cs typeface="Calibri"/>
              </a:rPr>
              <a:t>a</a:t>
            </a:r>
            <a:r>
              <a:rPr dirty="0" smtClean="0" sz="2200" spc="-40">
                <a:solidFill>
                  <a:srgbClr val="2F2B20"/>
                </a:solidFill>
                <a:latin typeface="Calibri"/>
                <a:cs typeface="Calibri"/>
              </a:rPr>
              <a:t>t</a:t>
            </a:r>
            <a:r>
              <a:rPr dirty="0" smtClean="0" sz="2200" spc="-20">
                <a:solidFill>
                  <a:srgbClr val="2F2B20"/>
                </a:solidFill>
                <a:latin typeface="Calibri"/>
                <a:cs typeface="Calibri"/>
              </a:rPr>
              <a:t>e</a:t>
            </a:r>
            <a:r>
              <a:rPr dirty="0" smtClean="0" sz="2200" spc="-20">
                <a:solidFill>
                  <a:srgbClr val="2F2B20"/>
                </a:solidFill>
                <a:latin typeface="Calibri"/>
                <a:cs typeface="Calibri"/>
              </a:rPr>
              <a:t>g</a:t>
            </a:r>
            <a:r>
              <a:rPr dirty="0" smtClean="0" sz="2200" spc="0">
                <a:solidFill>
                  <a:srgbClr val="2F2B20"/>
                </a:solidFill>
                <a:latin typeface="Calibri"/>
                <a:cs typeface="Calibri"/>
              </a:rPr>
              <a:t>i</a:t>
            </a:r>
            <a:r>
              <a:rPr dirty="0" smtClean="0" sz="2200" spc="-40">
                <a:solidFill>
                  <a:srgbClr val="2F2B20"/>
                </a:solidFill>
                <a:latin typeface="Calibri"/>
                <a:cs typeface="Calibri"/>
              </a:rPr>
              <a:t>c</a:t>
            </a:r>
            <a:r>
              <a:rPr dirty="0" smtClean="0" sz="2200" spc="-10">
                <a:solidFill>
                  <a:srgbClr val="2F2B20"/>
                </a:solidFill>
                <a:latin typeface="Calibri"/>
                <a:cs typeface="Calibri"/>
              </a:rPr>
              <a:t>ally</a:t>
            </a:r>
            <a:r>
              <a:rPr dirty="0" smtClean="0" sz="2200" spc="245">
                <a:solidFill>
                  <a:srgbClr val="2F2B20"/>
                </a:solidFill>
                <a:latin typeface="Calibri"/>
                <a:cs typeface="Calibri"/>
              </a:rPr>
              <a:t> </a:t>
            </a:r>
            <a:r>
              <a:rPr dirty="0" smtClean="0" sz="2200" spc="-20">
                <a:solidFill>
                  <a:srgbClr val="2F2B20"/>
                </a:solidFill>
                <a:latin typeface="Calibri"/>
                <a:cs typeface="Calibri"/>
              </a:rPr>
              <a:t>p</a:t>
            </a:r>
            <a:r>
              <a:rPr dirty="0" smtClean="0" sz="2200" spc="10">
                <a:solidFill>
                  <a:srgbClr val="2F2B20"/>
                </a:solidFill>
                <a:latin typeface="Calibri"/>
                <a:cs typeface="Calibri"/>
              </a:rPr>
              <a:t>l</a:t>
            </a:r>
            <a:r>
              <a:rPr dirty="0" smtClean="0" sz="2200" spc="-15">
                <a:solidFill>
                  <a:srgbClr val="2F2B20"/>
                </a:solidFill>
                <a:latin typeface="Calibri"/>
                <a:cs typeface="Calibri"/>
              </a:rPr>
              <a:t>a</a:t>
            </a:r>
            <a:r>
              <a:rPr dirty="0" smtClean="0" sz="2200" spc="-15">
                <a:solidFill>
                  <a:srgbClr val="2F2B20"/>
                </a:solidFill>
                <a:latin typeface="Calibri"/>
                <a:cs typeface="Calibri"/>
              </a:rPr>
              <a:t>ce</a:t>
            </a:r>
            <a:r>
              <a:rPr dirty="0" smtClean="0" sz="2200" spc="-15">
                <a:solidFill>
                  <a:srgbClr val="2F2B20"/>
                </a:solidFill>
                <a:latin typeface="Calibri"/>
                <a:cs typeface="Calibri"/>
              </a:rPr>
              <a:t>d</a:t>
            </a:r>
            <a:r>
              <a:rPr dirty="0" smtClean="0" sz="2200" spc="240">
                <a:solidFill>
                  <a:srgbClr val="2F2B20"/>
                </a:solidFill>
                <a:latin typeface="Calibri"/>
                <a:cs typeface="Calibri"/>
              </a:rPr>
              <a:t> </a:t>
            </a:r>
            <a:r>
              <a:rPr dirty="0" smtClean="0" sz="2200" spc="-10">
                <a:solidFill>
                  <a:srgbClr val="2F2B20"/>
                </a:solidFill>
                <a:latin typeface="Calibri"/>
                <a:cs typeface="Calibri"/>
              </a:rPr>
              <a:t>o</a:t>
            </a:r>
            <a:r>
              <a:rPr dirty="0" smtClean="0" sz="2200" spc="-15">
                <a:solidFill>
                  <a:srgbClr val="2F2B20"/>
                </a:solidFill>
                <a:latin typeface="Calibri"/>
                <a:cs typeface="Calibri"/>
              </a:rPr>
              <a:t>n</a:t>
            </a:r>
            <a:r>
              <a:rPr dirty="0" smtClean="0" sz="2200" spc="-15">
                <a:solidFill>
                  <a:srgbClr val="2F2B20"/>
                </a:solidFill>
                <a:latin typeface="Calibri"/>
                <a:cs typeface="Calibri"/>
              </a:rPr>
              <a:t> </a:t>
            </a:r>
            <a:r>
              <a:rPr dirty="0" smtClean="0" sz="2200" spc="-245">
                <a:solidFill>
                  <a:srgbClr val="2F2B20"/>
                </a:solidFill>
                <a:latin typeface="Calibri"/>
                <a:cs typeface="Calibri"/>
              </a:rPr>
              <a:t> </a:t>
            </a:r>
            <a:r>
              <a:rPr dirty="0" smtClean="0" sz="2200" spc="-15">
                <a:solidFill>
                  <a:srgbClr val="2F2B20"/>
                </a:solidFill>
                <a:latin typeface="Calibri"/>
                <a:cs typeface="Calibri"/>
              </a:rPr>
              <a:t>t</a:t>
            </a:r>
            <a:r>
              <a:rPr dirty="0" smtClean="0" sz="2200" spc="-5">
                <a:solidFill>
                  <a:srgbClr val="2F2B20"/>
                </a:solidFill>
                <a:latin typeface="Calibri"/>
                <a:cs typeface="Calibri"/>
              </a:rPr>
              <a:t>h</a:t>
            </a:r>
            <a:r>
              <a:rPr dirty="0" smtClean="0" sz="2200" spc="-15">
                <a:solidFill>
                  <a:srgbClr val="2F2B20"/>
                </a:solidFill>
                <a:latin typeface="Calibri"/>
                <a:cs typeface="Calibri"/>
              </a:rPr>
              <a:t>e</a:t>
            </a:r>
            <a:r>
              <a:rPr dirty="0" smtClean="0" sz="2200" spc="-15">
                <a:solidFill>
                  <a:srgbClr val="2F2B20"/>
                </a:solidFill>
                <a:latin typeface="Calibri"/>
                <a:cs typeface="Calibri"/>
              </a:rPr>
              <a:t> </a:t>
            </a:r>
            <a:r>
              <a:rPr dirty="0" smtClean="0" sz="2200" spc="-229">
                <a:solidFill>
                  <a:srgbClr val="2F2B20"/>
                </a:solidFill>
                <a:latin typeface="Calibri"/>
                <a:cs typeface="Calibri"/>
              </a:rPr>
              <a:t> </a:t>
            </a:r>
            <a:r>
              <a:rPr dirty="0" smtClean="0" sz="2200" spc="-25">
                <a:solidFill>
                  <a:srgbClr val="2F2B20"/>
                </a:solidFill>
                <a:latin typeface="Calibri"/>
                <a:cs typeface="Calibri"/>
              </a:rPr>
              <a:t>G</a:t>
            </a:r>
            <a:r>
              <a:rPr dirty="0" smtClean="0" sz="2200" spc="-10">
                <a:solidFill>
                  <a:srgbClr val="2F2B20"/>
                </a:solidFill>
                <a:latin typeface="Calibri"/>
                <a:cs typeface="Calibri"/>
              </a:rPr>
              <a:t>all</a:t>
            </a:r>
            <a:r>
              <a:rPr dirty="0" smtClean="0" sz="2200" spc="-25">
                <a:solidFill>
                  <a:srgbClr val="2F2B20"/>
                </a:solidFill>
                <a:latin typeface="Calibri"/>
                <a:cs typeface="Calibri"/>
              </a:rPr>
              <a:t>o</a:t>
            </a:r>
            <a:r>
              <a:rPr dirty="0" smtClean="0" sz="2200" spc="-45">
                <a:solidFill>
                  <a:srgbClr val="2F2B20"/>
                </a:solidFill>
                <a:latin typeface="Calibri"/>
                <a:cs typeface="Calibri"/>
              </a:rPr>
              <a:t>w</a:t>
            </a:r>
            <a:r>
              <a:rPr dirty="0" smtClean="0" sz="2200" spc="-60">
                <a:solidFill>
                  <a:srgbClr val="2F2B20"/>
                </a:solidFill>
                <a:latin typeface="Calibri"/>
                <a:cs typeface="Calibri"/>
              </a:rPr>
              <a:t>a</a:t>
            </a:r>
            <a:r>
              <a:rPr dirty="0" smtClean="0" sz="2200" spc="-10">
                <a:solidFill>
                  <a:srgbClr val="2F2B20"/>
                </a:solidFill>
                <a:latin typeface="Calibri"/>
                <a:cs typeface="Calibri"/>
              </a:rPr>
              <a:t>y</a:t>
            </a:r>
            <a:r>
              <a:rPr dirty="0" smtClean="0" sz="2200" spc="-10">
                <a:solidFill>
                  <a:srgbClr val="2F2B20"/>
                </a:solidFill>
                <a:latin typeface="Calibri"/>
                <a:cs typeface="Calibri"/>
              </a:rPr>
              <a:t> a</a:t>
            </a:r>
            <a:r>
              <a:rPr dirty="0" smtClean="0" sz="2200" spc="-20">
                <a:solidFill>
                  <a:srgbClr val="2F2B20"/>
                </a:solidFill>
                <a:latin typeface="Calibri"/>
                <a:cs typeface="Calibri"/>
              </a:rPr>
              <a:t>n</a:t>
            </a:r>
            <a:r>
              <a:rPr dirty="0" smtClean="0" sz="2200" spc="-15">
                <a:solidFill>
                  <a:srgbClr val="2F2B20"/>
                </a:solidFill>
                <a:latin typeface="Calibri"/>
                <a:cs typeface="Calibri"/>
              </a:rPr>
              <a:t>d</a:t>
            </a:r>
            <a:r>
              <a:rPr dirty="0" smtClean="0" sz="2200" spc="-10">
                <a:solidFill>
                  <a:srgbClr val="2F2B20"/>
                </a:solidFill>
                <a:latin typeface="Calibri"/>
                <a:cs typeface="Calibri"/>
              </a:rPr>
              <a:t> </a:t>
            </a:r>
            <a:r>
              <a:rPr dirty="0" smtClean="0" sz="2200" spc="-20">
                <a:solidFill>
                  <a:srgbClr val="2F2B20"/>
                </a:solidFill>
                <a:latin typeface="Calibri"/>
                <a:cs typeface="Calibri"/>
              </a:rPr>
              <a:t>e</a:t>
            </a:r>
            <a:r>
              <a:rPr dirty="0" smtClean="0" sz="2200" spc="-15">
                <a:solidFill>
                  <a:srgbClr val="2F2B20"/>
                </a:solidFill>
                <a:latin typeface="Calibri"/>
                <a:cs typeface="Calibri"/>
              </a:rPr>
              <a:t>q</a:t>
            </a:r>
            <a:r>
              <a:rPr dirty="0" smtClean="0" sz="2200" spc="-20">
                <a:solidFill>
                  <a:srgbClr val="2F2B20"/>
                </a:solidFill>
                <a:latin typeface="Calibri"/>
                <a:cs typeface="Calibri"/>
              </a:rPr>
              <a:t>u</a:t>
            </a:r>
            <a:r>
              <a:rPr dirty="0" smtClean="0" sz="2200" spc="-5">
                <a:solidFill>
                  <a:srgbClr val="2F2B20"/>
                </a:solidFill>
                <a:latin typeface="Calibri"/>
                <a:cs typeface="Calibri"/>
              </a:rPr>
              <a:t>i</a:t>
            </a:r>
            <a:r>
              <a:rPr dirty="0" smtClean="0" sz="2200" spc="-20">
                <a:solidFill>
                  <a:srgbClr val="2F2B20"/>
                </a:solidFill>
                <a:latin typeface="Calibri"/>
                <a:cs typeface="Calibri"/>
              </a:rPr>
              <a:t>p</a:t>
            </a:r>
            <a:r>
              <a:rPr dirty="0" smtClean="0" sz="2200" spc="-20">
                <a:solidFill>
                  <a:srgbClr val="2F2B20"/>
                </a:solidFill>
                <a:latin typeface="Calibri"/>
                <a:cs typeface="Calibri"/>
              </a:rPr>
              <a:t>p</a:t>
            </a:r>
            <a:r>
              <a:rPr dirty="0" smtClean="0" sz="2200" spc="-5">
                <a:solidFill>
                  <a:srgbClr val="2F2B20"/>
                </a:solidFill>
                <a:latin typeface="Calibri"/>
                <a:cs typeface="Calibri"/>
              </a:rPr>
              <a:t>i</a:t>
            </a:r>
            <a:r>
              <a:rPr dirty="0" smtClean="0" sz="2200" spc="-20">
                <a:solidFill>
                  <a:srgbClr val="2F2B20"/>
                </a:solidFill>
                <a:latin typeface="Calibri"/>
                <a:cs typeface="Calibri"/>
              </a:rPr>
              <a:t>n</a:t>
            </a:r>
            <a:r>
              <a:rPr dirty="0" smtClean="0" sz="2200" spc="-15">
                <a:solidFill>
                  <a:srgbClr val="2F2B20"/>
                </a:solidFill>
                <a:latin typeface="Calibri"/>
                <a:cs typeface="Calibri"/>
              </a:rPr>
              <a:t>g</a:t>
            </a:r>
            <a:r>
              <a:rPr dirty="0" smtClean="0" sz="2200" spc="-10">
                <a:solidFill>
                  <a:srgbClr val="2F2B20"/>
                </a:solidFill>
                <a:latin typeface="Calibri"/>
                <a:cs typeface="Calibri"/>
              </a:rPr>
              <a:t> </a:t>
            </a:r>
            <a:r>
              <a:rPr dirty="0" smtClean="0" sz="2200" spc="-20">
                <a:solidFill>
                  <a:srgbClr val="2F2B20"/>
                </a:solidFill>
                <a:latin typeface="Calibri"/>
                <a:cs typeface="Calibri"/>
              </a:rPr>
              <a:t>b</a:t>
            </a:r>
            <a:r>
              <a:rPr dirty="0" smtClean="0" sz="2200" spc="-10">
                <a:solidFill>
                  <a:srgbClr val="2F2B20"/>
                </a:solidFill>
                <a:latin typeface="Calibri"/>
                <a:cs typeface="Calibri"/>
              </a:rPr>
              <a:t>as</a:t>
            </a:r>
            <a:r>
              <a:rPr dirty="0" smtClean="0" sz="2200" spc="-85">
                <a:solidFill>
                  <a:srgbClr val="2F2B20"/>
                </a:solidFill>
                <a:latin typeface="Calibri"/>
                <a:cs typeface="Calibri"/>
              </a:rPr>
              <a:t>k</a:t>
            </a:r>
            <a:r>
              <a:rPr dirty="0" smtClean="0" sz="2200" spc="-30">
                <a:solidFill>
                  <a:srgbClr val="2F2B20"/>
                </a:solidFill>
                <a:latin typeface="Calibri"/>
                <a:cs typeface="Calibri"/>
              </a:rPr>
              <a:t>e</a:t>
            </a:r>
            <a:r>
              <a:rPr dirty="0" smtClean="0" sz="2200" spc="-15">
                <a:solidFill>
                  <a:srgbClr val="2F2B20"/>
                </a:solidFill>
                <a:latin typeface="Calibri"/>
                <a:cs typeface="Calibri"/>
              </a:rPr>
              <a:t>t</a:t>
            </a:r>
            <a:r>
              <a:rPr dirty="0" smtClean="0" sz="2200" spc="-10">
                <a:solidFill>
                  <a:srgbClr val="2F2B20"/>
                </a:solidFill>
                <a:latin typeface="Calibri"/>
                <a:cs typeface="Calibri"/>
              </a:rPr>
              <a:t>.</a:t>
            </a:r>
            <a:endParaRPr sz="2200">
              <a:latin typeface="Calibri"/>
              <a:cs typeface="Calibri"/>
            </a:endParaRPr>
          </a:p>
        </p:txBody>
      </p:sp>
      <p:sp>
        <p:nvSpPr>
          <p:cNvPr id="4" name="object 4"/>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5" name="object 5"/>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6" name="object 6"/>
          <p:cNvSpPr txBox="1">
            <a:spLocks noGrp="1"/>
          </p:cNvSpPr>
          <p:nvPr>
            <p:ph type="sldNum" idx="7" sz="quarter"/>
          </p:nvPr>
        </p:nvSpPr>
        <p:spPr>
          <a:prstGeom prst="rect"/>
        </p:spPr>
        <p:txBody>
          <a:bodyPr wrap="square" lIns="0" tIns="0" rIns="0" bIns="0" rtlCol="0" vert="horz">
            <a:noAutofit/>
          </a:bodyPr>
          <a:lstStyle/>
          <a:p>
            <a:pPr marL="25400">
              <a:lnSpc>
                <a:spcPct val="100000"/>
              </a:lnSpc>
            </a:pPr>
            <a:fld id="{81D60167-4931-47E6-BA6A-407CBD079E47}" type="slidenum">
              <a:rPr dirty="0" smtClean="0" sz="1800" spc="-10">
                <a:solidFill>
                  <a:srgbClr val="FFFFFF"/>
                </a:solidFill>
                <a:latin typeface="Calibri"/>
                <a:cs typeface="Calibri"/>
              </a:rPr>
              <a:t>13</a:t>
            </a:fld>
            <a:endParaRPr sz="1800">
              <a:latin typeface="Calibri"/>
              <a:cs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p:spPr>
        <p:txBody>
          <a:bodyPr wrap="square" lIns="0" tIns="0" rIns="0" bIns="0" rtlCol="0" vert="horz">
            <a:noAutofit/>
          </a:bodyPr>
          <a:lstStyle/>
          <a:p>
            <a:pPr marL="12700" marR="12700">
              <a:lnSpc>
                <a:spcPts val="3840"/>
              </a:lnSpc>
            </a:pPr>
            <a:r>
              <a:rPr dirty="0" smtClean="0" sz="3200" spc="-100">
                <a:solidFill>
                  <a:srgbClr val="7A7425"/>
                </a:solidFill>
                <a:latin typeface="Century Gothic"/>
                <a:cs typeface="Century Gothic"/>
              </a:rPr>
              <a:t>M</a:t>
            </a:r>
            <a:r>
              <a:rPr dirty="0" smtClean="0" sz="3200" spc="-100">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i</a:t>
            </a:r>
            <a:r>
              <a:rPr dirty="0" smtClean="0" sz="3200" spc="-95">
                <a:solidFill>
                  <a:srgbClr val="7A7425"/>
                </a:solidFill>
                <a:latin typeface="Century Gothic"/>
                <a:cs typeface="Century Gothic"/>
              </a:rPr>
              <a:t>n</a:t>
            </a:r>
            <a:r>
              <a:rPr dirty="0" smtClean="0" sz="3200" spc="0">
                <a:solidFill>
                  <a:srgbClr val="7A7425"/>
                </a:solidFill>
                <a:latin typeface="Century Gothic"/>
                <a:cs typeface="Century Gothic"/>
              </a:rPr>
              <a:t>g</a:t>
            </a:r>
            <a:r>
              <a:rPr dirty="0" smtClean="0" sz="3200" spc="-240">
                <a:solidFill>
                  <a:srgbClr val="7A7425"/>
                </a:solidFill>
                <a:latin typeface="Century Gothic"/>
                <a:cs typeface="Century Gothic"/>
              </a:rPr>
              <a:t> </a:t>
            </a:r>
            <a:r>
              <a:rPr dirty="0" smtClean="0" sz="3200" spc="-100">
                <a:solidFill>
                  <a:srgbClr val="7A7425"/>
                </a:solidFill>
                <a:latin typeface="Century Gothic"/>
                <a:cs typeface="Century Gothic"/>
              </a:rPr>
              <a:t>C</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r</a:t>
            </a:r>
            <a:r>
              <a:rPr dirty="0" smtClean="0" sz="3200" spc="-100">
                <a:solidFill>
                  <a:srgbClr val="7A7425"/>
                </a:solidFill>
                <a:latin typeface="Century Gothic"/>
                <a:cs typeface="Century Gothic"/>
              </a:rPr>
              <a:t>a</a:t>
            </a:r>
            <a:r>
              <a:rPr dirty="0" smtClean="0" sz="3200" spc="-95">
                <a:solidFill>
                  <a:srgbClr val="7A7425"/>
                </a:solidFill>
                <a:latin typeface="Century Gothic"/>
                <a:cs typeface="Century Gothic"/>
              </a:rPr>
              <a:t>c</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r</a:t>
            </a:r>
            <a:r>
              <a:rPr dirty="0" smtClean="0" sz="3200" spc="0">
                <a:solidFill>
                  <a:srgbClr val="7A7425"/>
                </a:solidFill>
                <a:latin typeface="Century Gothic"/>
                <a:cs typeface="Century Gothic"/>
              </a:rPr>
              <a:t>s</a:t>
            </a:r>
            <a:r>
              <a:rPr dirty="0" smtClean="0" sz="3200" spc="-235">
                <a:solidFill>
                  <a:srgbClr val="7A7425"/>
                </a:solidFill>
                <a:latin typeface="Century Gothic"/>
                <a:cs typeface="Century Gothic"/>
              </a:rPr>
              <a:t> </a:t>
            </a:r>
            <a:r>
              <a:rPr dirty="0" smtClean="0" sz="3200" spc="-100">
                <a:solidFill>
                  <a:srgbClr val="7A7425"/>
                </a:solidFill>
                <a:latin typeface="Century Gothic"/>
                <a:cs typeface="Century Gothic"/>
              </a:rPr>
              <a:t>P</a:t>
            </a:r>
            <a:r>
              <a:rPr dirty="0" smtClean="0" sz="3200" spc="-90">
                <a:solidFill>
                  <a:srgbClr val="7A7425"/>
                </a:solidFill>
                <a:latin typeface="Century Gothic"/>
                <a:cs typeface="Century Gothic"/>
              </a:rPr>
              <a:t>e</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s</a:t>
            </a:r>
            <a:r>
              <a:rPr dirty="0" smtClean="0" sz="3200" spc="-100">
                <a:solidFill>
                  <a:srgbClr val="7A7425"/>
                </a:solidFill>
                <a:latin typeface="Century Gothic"/>
                <a:cs typeface="Century Gothic"/>
              </a:rPr>
              <a:t>p</a:t>
            </a:r>
            <a:r>
              <a:rPr dirty="0" smtClean="0" sz="3200" spc="-105">
                <a:solidFill>
                  <a:srgbClr val="7A7425"/>
                </a:solidFill>
                <a:latin typeface="Century Gothic"/>
                <a:cs typeface="Century Gothic"/>
              </a:rPr>
              <a:t>e</a:t>
            </a:r>
            <a:r>
              <a:rPr dirty="0" smtClean="0" sz="3200" spc="-110">
                <a:solidFill>
                  <a:srgbClr val="7A7425"/>
                </a:solidFill>
                <a:latin typeface="Century Gothic"/>
                <a:cs typeface="Century Gothic"/>
              </a:rPr>
              <a:t>c</a:t>
            </a:r>
            <a:r>
              <a:rPr dirty="0" smtClean="0" sz="3200" spc="-105">
                <a:solidFill>
                  <a:srgbClr val="7A7425"/>
                </a:solidFill>
                <a:latin typeface="Century Gothic"/>
                <a:cs typeface="Century Gothic"/>
              </a:rPr>
              <a:t>ti</a:t>
            </a:r>
            <a:r>
              <a:rPr dirty="0" smtClean="0" sz="3200" spc="-100">
                <a:solidFill>
                  <a:srgbClr val="7A7425"/>
                </a:solidFill>
                <a:latin typeface="Century Gothic"/>
                <a:cs typeface="Century Gothic"/>
              </a:rPr>
              <a:t>v</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M</a:t>
            </a:r>
            <a:r>
              <a:rPr dirty="0" smtClean="0" sz="3200" spc="-105">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0">
                <a:solidFill>
                  <a:srgbClr val="7A7425"/>
                </a:solidFill>
                <a:latin typeface="Century Gothic"/>
                <a:cs typeface="Century Gothic"/>
              </a:rPr>
              <a:t>e</a:t>
            </a:r>
            <a:r>
              <a:rPr dirty="0" smtClean="0" sz="3200" spc="0">
                <a:solidFill>
                  <a:srgbClr val="7A7425"/>
                </a:solidFill>
                <a:latin typeface="Century Gothic"/>
                <a:cs typeface="Century Gothic"/>
              </a:rPr>
              <a:t> </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e</a:t>
            </a:r>
            <a:r>
              <a:rPr dirty="0" smtClean="0" sz="3200" spc="-105">
                <a:solidFill>
                  <a:srgbClr val="7A7425"/>
                </a:solidFill>
                <a:latin typeface="Century Gothic"/>
                <a:cs typeface="Century Gothic"/>
              </a:rPr>
              <a:t>s</a:t>
            </a:r>
            <a:r>
              <a:rPr dirty="0" smtClean="0" sz="3200" spc="-95">
                <a:solidFill>
                  <a:srgbClr val="7A7425"/>
                </a:solidFill>
                <a:latin typeface="Century Gothic"/>
                <a:cs typeface="Century Gothic"/>
              </a:rPr>
              <a:t>c</a:t>
            </a:r>
            <a:r>
              <a:rPr dirty="0" smtClean="0" sz="3200" spc="-100">
                <a:solidFill>
                  <a:srgbClr val="7A7425"/>
                </a:solidFill>
                <a:latin typeface="Century Gothic"/>
                <a:cs typeface="Century Gothic"/>
              </a:rPr>
              <a:t>u</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S</a:t>
            </a:r>
            <a:r>
              <a:rPr dirty="0" smtClean="0" sz="3200" spc="-100">
                <a:solidFill>
                  <a:srgbClr val="7A7425"/>
                </a:solidFill>
                <a:latin typeface="Century Gothic"/>
                <a:cs typeface="Century Gothic"/>
              </a:rPr>
              <a:t>o</a:t>
            </a:r>
            <a:r>
              <a:rPr dirty="0" smtClean="0" sz="3200" spc="-105">
                <a:solidFill>
                  <a:srgbClr val="7A7425"/>
                </a:solidFill>
                <a:latin typeface="Century Gothic"/>
                <a:cs typeface="Century Gothic"/>
              </a:rPr>
              <a:t>l</a:t>
            </a:r>
            <a:r>
              <a:rPr dirty="0" smtClean="0" sz="3200" spc="-100">
                <a:solidFill>
                  <a:srgbClr val="7A7425"/>
                </a:solidFill>
                <a:latin typeface="Century Gothic"/>
                <a:cs typeface="Century Gothic"/>
              </a:rPr>
              <a:t>u</a:t>
            </a:r>
            <a:r>
              <a:rPr dirty="0" smtClean="0" sz="3200" spc="-105">
                <a:solidFill>
                  <a:srgbClr val="7A7425"/>
                </a:solidFill>
                <a:latin typeface="Century Gothic"/>
                <a:cs typeface="Century Gothic"/>
              </a:rPr>
              <a:t>ti</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n</a:t>
            </a:r>
            <a:r>
              <a:rPr dirty="0" smtClean="0" sz="3200" spc="-90">
                <a:solidFill>
                  <a:srgbClr val="7A7425"/>
                </a:solidFill>
                <a:latin typeface="Century Gothic"/>
                <a:cs typeface="Century Gothic"/>
              </a:rPr>
              <a:t>s</a:t>
            </a:r>
            <a:r>
              <a:rPr dirty="0" smtClean="0" sz="3200" spc="-100">
                <a:solidFill>
                  <a:srgbClr val="7A7425"/>
                </a:solidFill>
                <a:latin typeface="Century Gothic"/>
                <a:cs typeface="Century Gothic"/>
              </a:rPr>
              <a:t>—</a:t>
            </a:r>
            <a:r>
              <a:rPr dirty="0" smtClean="0" sz="3200" spc="0">
                <a:solidFill>
                  <a:srgbClr val="7A7425"/>
                </a:solidFill>
                <a:latin typeface="Century Gothic"/>
                <a:cs typeface="Century Gothic"/>
              </a:rPr>
              <a:t>2</a:t>
            </a:r>
            <a:endParaRPr sz="3200">
              <a:latin typeface="Century Gothic"/>
              <a:cs typeface="Century Gothic"/>
            </a:endParaRPr>
          </a:p>
        </p:txBody>
      </p:sp>
      <p:sp>
        <p:nvSpPr>
          <p:cNvPr id="3" name="object 3"/>
          <p:cNvSpPr txBox="1">
            <a:spLocks noGrp="1"/>
          </p:cNvSpPr>
          <p:nvPr>
            <p:ph idx="2" sz="half"/>
          </p:nvPr>
        </p:nvSpPr>
        <p:spPr>
          <a:prstGeom prst="rect"/>
        </p:spPr>
        <p:txBody>
          <a:bodyPr wrap="square" lIns="0" tIns="0" rIns="0" bIns="0" rtlCol="0" vert="horz">
            <a:noAutofit/>
          </a:bodyPr>
          <a:lstStyle/>
          <a:p>
            <a:pPr marL="241300" marR="470534" indent="-228600">
              <a:lnSpc>
                <a:spcPts val="2300"/>
              </a:lnSpc>
              <a:buClr>
                <a:srgbClr val="A9A57C"/>
              </a:buClr>
              <a:buFont typeface="Arial"/>
              <a:buChar char="•"/>
              <a:tabLst>
                <a:tab pos="241300" algn="l"/>
              </a:tabLst>
            </a:pPr>
            <a:r>
              <a:rPr dirty="0" smtClean="0" sz="2400" spc="-50">
                <a:solidFill>
                  <a:srgbClr val="2F2B20"/>
                </a:solidFill>
                <a:latin typeface="Calibri"/>
                <a:cs typeface="Calibri"/>
              </a:rPr>
              <a:t>R</a:t>
            </a:r>
            <a:r>
              <a:rPr dirty="0" smtClean="0" sz="2400" spc="-10">
                <a:solidFill>
                  <a:srgbClr val="2F2B20"/>
                </a:solidFill>
                <a:latin typeface="Calibri"/>
                <a:cs typeface="Calibri"/>
              </a:rPr>
              <a:t>e</a:t>
            </a:r>
            <a:r>
              <a:rPr dirty="0" smtClean="0" sz="2400" spc="0">
                <a:solidFill>
                  <a:srgbClr val="2F2B20"/>
                </a:solidFill>
                <a:latin typeface="Calibri"/>
                <a:cs typeface="Calibri"/>
              </a:rPr>
              <a:t>duc</a:t>
            </a:r>
            <a:r>
              <a:rPr dirty="0" smtClean="0" sz="2400" spc="-15">
                <a:solidFill>
                  <a:srgbClr val="2F2B20"/>
                </a:solidFill>
                <a:latin typeface="Calibri"/>
                <a:cs typeface="Calibri"/>
              </a:rPr>
              <a:t>e</a:t>
            </a:r>
            <a:r>
              <a:rPr dirty="0" smtClean="0" sz="2400" spc="-25">
                <a:solidFill>
                  <a:srgbClr val="2F2B20"/>
                </a:solidFill>
                <a:latin typeface="Calibri"/>
                <a:cs typeface="Calibri"/>
              </a:rPr>
              <a:t> </a:t>
            </a:r>
            <a:r>
              <a:rPr dirty="0" smtClean="0" sz="2400" spc="-30">
                <a:solidFill>
                  <a:srgbClr val="2F2B20"/>
                </a:solidFill>
                <a:latin typeface="Calibri"/>
                <a:cs typeface="Calibri"/>
              </a:rPr>
              <a:t>c</a:t>
            </a:r>
            <a:r>
              <a:rPr dirty="0" smtClean="0" sz="2400" spc="-10">
                <a:solidFill>
                  <a:srgbClr val="2F2B20"/>
                </a:solidFill>
                <a:latin typeface="Calibri"/>
                <a:cs typeface="Calibri"/>
              </a:rPr>
              <a:t>o</a:t>
            </a:r>
            <a:r>
              <a:rPr dirty="0" smtClean="0" sz="2400" spc="-20">
                <a:solidFill>
                  <a:srgbClr val="2F2B20"/>
                </a:solidFill>
                <a:latin typeface="Calibri"/>
                <a:cs typeface="Calibri"/>
              </a:rPr>
              <a:t>m</a:t>
            </a:r>
            <a:r>
              <a:rPr dirty="0" smtClean="0" sz="2400" spc="-20">
                <a:solidFill>
                  <a:srgbClr val="2F2B20"/>
                </a:solidFill>
                <a:latin typeface="Calibri"/>
                <a:cs typeface="Calibri"/>
              </a:rPr>
              <a:t>bu</a:t>
            </a:r>
            <a:r>
              <a:rPr dirty="0" smtClean="0" sz="2400" spc="-30">
                <a:solidFill>
                  <a:srgbClr val="2F2B20"/>
                </a:solidFill>
                <a:latin typeface="Calibri"/>
                <a:cs typeface="Calibri"/>
              </a:rPr>
              <a:t>s</a:t>
            </a:r>
            <a:r>
              <a:rPr dirty="0" smtClean="0" sz="2400" spc="0">
                <a:solidFill>
                  <a:srgbClr val="2F2B20"/>
                </a:solidFill>
                <a:latin typeface="Calibri"/>
                <a:cs typeface="Calibri"/>
              </a:rPr>
              <a:t>tibl</a:t>
            </a:r>
            <a:r>
              <a:rPr dirty="0" smtClean="0" sz="2400" spc="-15">
                <a:solidFill>
                  <a:srgbClr val="2F2B20"/>
                </a:solidFill>
                <a:latin typeface="Calibri"/>
                <a:cs typeface="Calibri"/>
              </a:rPr>
              <a:t>e</a:t>
            </a:r>
            <a:r>
              <a:rPr dirty="0" smtClean="0" sz="2400" spc="-15">
                <a:solidFill>
                  <a:srgbClr val="2F2B20"/>
                </a:solidFill>
                <a:latin typeface="Calibri"/>
                <a:cs typeface="Calibri"/>
              </a:rPr>
              <a:t> m</a:t>
            </a:r>
            <a:r>
              <a:rPr dirty="0" smtClean="0" sz="2400" spc="-40">
                <a:solidFill>
                  <a:srgbClr val="2F2B20"/>
                </a:solidFill>
                <a:latin typeface="Calibri"/>
                <a:cs typeface="Calibri"/>
              </a:rPr>
              <a:t>a</a:t>
            </a:r>
            <a:r>
              <a:rPr dirty="0" smtClean="0" sz="2400" spc="-35">
                <a:solidFill>
                  <a:srgbClr val="2F2B20"/>
                </a:solidFill>
                <a:latin typeface="Calibri"/>
                <a:cs typeface="Calibri"/>
              </a:rPr>
              <a:t>t</a:t>
            </a:r>
            <a:r>
              <a:rPr dirty="0" smtClean="0" sz="2400" spc="-10">
                <a:solidFill>
                  <a:srgbClr val="2F2B20"/>
                </a:solidFill>
                <a:latin typeface="Calibri"/>
                <a:cs typeface="Calibri"/>
              </a:rPr>
              <a:t>e</a:t>
            </a:r>
            <a:r>
              <a:rPr dirty="0" smtClean="0" sz="2400" spc="0">
                <a:solidFill>
                  <a:srgbClr val="2F2B20"/>
                </a:solidFill>
                <a:latin typeface="Calibri"/>
                <a:cs typeface="Calibri"/>
              </a:rPr>
              <a:t>rials</a:t>
            </a:r>
            <a:r>
              <a:rPr dirty="0" smtClean="0" sz="2400" spc="-35">
                <a:solidFill>
                  <a:srgbClr val="2F2B20"/>
                </a:solidFill>
                <a:latin typeface="Calibri"/>
                <a:cs typeface="Calibri"/>
              </a:rPr>
              <a:t> </a:t>
            </a:r>
            <a:r>
              <a:rPr dirty="0" smtClean="0" sz="2400" spc="0">
                <a:solidFill>
                  <a:srgbClr val="2F2B20"/>
                </a:solidFill>
                <a:latin typeface="Calibri"/>
                <a:cs typeface="Calibri"/>
              </a:rPr>
              <a:t>in</a:t>
            </a:r>
            <a:r>
              <a:rPr dirty="0" smtClean="0" sz="2400" spc="-5">
                <a:solidFill>
                  <a:srgbClr val="2F2B20"/>
                </a:solidFill>
                <a:latin typeface="Calibri"/>
                <a:cs typeface="Calibri"/>
              </a:rPr>
              <a:t> </a:t>
            </a:r>
            <a:r>
              <a:rPr dirty="0" smtClean="0" sz="2400" spc="-5">
                <a:solidFill>
                  <a:srgbClr val="2F2B20"/>
                </a:solidFill>
                <a:latin typeface="Calibri"/>
                <a:cs typeface="Calibri"/>
              </a:rPr>
              <a:t>s</a:t>
            </a:r>
            <a:r>
              <a:rPr dirty="0" smtClean="0" sz="2400" spc="0">
                <a:solidFill>
                  <a:srgbClr val="2F2B20"/>
                </a:solidFill>
                <a:latin typeface="Calibri"/>
                <a:cs typeface="Calibri"/>
              </a:rPr>
              <a:t>h</a:t>
            </a:r>
            <a:r>
              <a:rPr dirty="0" smtClean="0" sz="2400" spc="-15">
                <a:solidFill>
                  <a:srgbClr val="2F2B20"/>
                </a:solidFill>
                <a:latin typeface="Calibri"/>
                <a:cs typeface="Calibri"/>
              </a:rPr>
              <a:t>a</a:t>
            </a:r>
            <a:r>
              <a:rPr dirty="0" smtClean="0" sz="2400" spc="0">
                <a:solidFill>
                  <a:srgbClr val="2F2B20"/>
                </a:solidFill>
                <a:latin typeface="Calibri"/>
                <a:cs typeface="Calibri"/>
              </a:rPr>
              <a:t>ft</a:t>
            </a:r>
            <a:r>
              <a:rPr dirty="0" smtClean="0" sz="2400" spc="0">
                <a:solidFill>
                  <a:srgbClr val="2F2B20"/>
                </a:solidFill>
                <a:latin typeface="Calibri"/>
                <a:cs typeface="Calibri"/>
              </a:rPr>
              <a:t> </a:t>
            </a:r>
            <a:r>
              <a:rPr dirty="0" smtClean="0" sz="2400" spc="-5">
                <a:solidFill>
                  <a:srgbClr val="2F2B20"/>
                </a:solidFill>
                <a:latin typeface="Calibri"/>
                <a:cs typeface="Calibri"/>
              </a:rPr>
              <a:t>s</a:t>
            </a:r>
            <a:r>
              <a:rPr dirty="0" smtClean="0" sz="2400" spc="0">
                <a:solidFill>
                  <a:srgbClr val="2F2B20"/>
                </a:solidFill>
                <a:latin typeface="Calibri"/>
                <a:cs typeface="Calibri"/>
              </a:rPr>
              <a:t>inkin</a:t>
            </a:r>
            <a:r>
              <a:rPr dirty="0" smtClean="0" sz="2400" spc="-5">
                <a:solidFill>
                  <a:srgbClr val="2F2B20"/>
                </a:solidFill>
                <a:latin typeface="Calibri"/>
                <a:cs typeface="Calibri"/>
              </a:rPr>
              <a:t>g</a:t>
            </a:r>
            <a:r>
              <a:rPr dirty="0" smtClean="0" sz="2400" spc="0">
                <a:solidFill>
                  <a:srgbClr val="2F2B20"/>
                </a:solidFill>
                <a:latin typeface="Calibri"/>
                <a:cs typeface="Calibri"/>
              </a:rPr>
              <a:t>.</a:t>
            </a:r>
            <a:endParaRPr sz="2400">
              <a:latin typeface="Calibri"/>
              <a:cs typeface="Calibri"/>
            </a:endParaRPr>
          </a:p>
          <a:p>
            <a:pPr>
              <a:lnSpc>
                <a:spcPts val="1000"/>
              </a:lnSpc>
              <a:buClr>
                <a:srgbClr val="A9A57C"/>
              </a:buClr>
              <a:buFont typeface="Arial"/>
              <a:buChar char="•"/>
            </a:pPr>
            <a:endParaRPr sz="1000"/>
          </a:p>
          <a:p>
            <a:pPr>
              <a:lnSpc>
                <a:spcPts val="1000"/>
              </a:lnSpc>
              <a:buClr>
                <a:srgbClr val="A9A57C"/>
              </a:buClr>
              <a:buFont typeface="Arial"/>
              <a:buChar char="•"/>
            </a:pPr>
            <a:endParaRPr sz="1000"/>
          </a:p>
          <a:p>
            <a:pPr>
              <a:lnSpc>
                <a:spcPts val="1400"/>
              </a:lnSpc>
              <a:spcBef>
                <a:spcPts val="59"/>
              </a:spcBef>
              <a:buClr>
                <a:srgbClr val="A9A57C"/>
              </a:buClr>
              <a:buFont typeface="Arial"/>
              <a:buChar char="•"/>
            </a:pPr>
            <a:endParaRPr sz="1400"/>
          </a:p>
          <a:p>
            <a:pPr marL="241300" marR="680085" indent="-228600">
              <a:lnSpc>
                <a:spcPts val="2300"/>
              </a:lnSpc>
              <a:buClr>
                <a:srgbClr val="A9A57C"/>
              </a:buClr>
              <a:buFont typeface="Arial"/>
              <a:buChar char="•"/>
              <a:tabLst>
                <a:tab pos="241300" algn="l"/>
              </a:tabLst>
            </a:pPr>
            <a:r>
              <a:rPr dirty="0" smtClean="0" sz="2400" spc="-25">
                <a:solidFill>
                  <a:srgbClr val="2F2B20"/>
                </a:solidFill>
                <a:latin typeface="Calibri"/>
                <a:cs typeface="Calibri"/>
              </a:rPr>
              <a:t>U</a:t>
            </a:r>
            <a:r>
              <a:rPr dirty="0" smtClean="0" sz="2400" spc="-5">
                <a:solidFill>
                  <a:srgbClr val="2F2B20"/>
                </a:solidFill>
                <a:latin typeface="Calibri"/>
                <a:cs typeface="Calibri"/>
              </a:rPr>
              <a:t>s</a:t>
            </a:r>
            <a:r>
              <a:rPr dirty="0" smtClean="0" sz="2400" spc="-15">
                <a:solidFill>
                  <a:srgbClr val="2F2B20"/>
                </a:solidFill>
                <a:latin typeface="Calibri"/>
                <a:cs typeface="Calibri"/>
              </a:rPr>
              <a:t>e</a:t>
            </a:r>
            <a:r>
              <a:rPr dirty="0" smtClean="0" sz="2400" spc="-15">
                <a:solidFill>
                  <a:srgbClr val="2F2B20"/>
                </a:solidFill>
                <a:latin typeface="Calibri"/>
                <a:cs typeface="Calibri"/>
              </a:rPr>
              <a:t> Fi</a:t>
            </a:r>
            <a:r>
              <a:rPr dirty="0" smtClean="0" sz="2400" spc="-35">
                <a:solidFill>
                  <a:srgbClr val="2F2B20"/>
                </a:solidFill>
                <a:latin typeface="Calibri"/>
                <a:cs typeface="Calibri"/>
              </a:rPr>
              <a:t>r</a:t>
            </a:r>
            <a:r>
              <a:rPr dirty="0" smtClean="0" sz="2400" spc="-15">
                <a:solidFill>
                  <a:srgbClr val="2F2B20"/>
                </a:solidFill>
                <a:latin typeface="Calibri"/>
                <a:cs typeface="Calibri"/>
              </a:rPr>
              <a:t>e</a:t>
            </a:r>
            <a:r>
              <a:rPr dirty="0" smtClean="0" sz="2400" spc="-10">
                <a:solidFill>
                  <a:srgbClr val="2F2B20"/>
                </a:solidFill>
                <a:latin typeface="Calibri"/>
                <a:cs typeface="Calibri"/>
              </a:rPr>
              <a:t> </a:t>
            </a:r>
            <a:r>
              <a:rPr dirty="0" smtClean="0" sz="2400" spc="-50">
                <a:solidFill>
                  <a:srgbClr val="2F2B20"/>
                </a:solidFill>
                <a:latin typeface="Calibri"/>
                <a:cs typeface="Calibri"/>
              </a:rPr>
              <a:t>R</a:t>
            </a:r>
            <a:r>
              <a:rPr dirty="0" smtClean="0" sz="2400" spc="-25">
                <a:solidFill>
                  <a:srgbClr val="2F2B20"/>
                </a:solidFill>
                <a:latin typeface="Calibri"/>
                <a:cs typeface="Calibri"/>
              </a:rPr>
              <a:t>e</a:t>
            </a:r>
            <a:r>
              <a:rPr dirty="0" smtClean="0" sz="2400" spc="-35">
                <a:solidFill>
                  <a:srgbClr val="2F2B20"/>
                </a:solidFill>
                <a:latin typeface="Calibri"/>
                <a:cs typeface="Calibri"/>
              </a:rPr>
              <a:t>t</a:t>
            </a:r>
            <a:r>
              <a:rPr dirty="0" smtClean="0" sz="2400" spc="-15">
                <a:solidFill>
                  <a:srgbClr val="2F2B20"/>
                </a:solidFill>
                <a:latin typeface="Calibri"/>
                <a:cs typeface="Calibri"/>
              </a:rPr>
              <a:t>a</a:t>
            </a:r>
            <a:r>
              <a:rPr dirty="0" smtClean="0" sz="2400" spc="-45">
                <a:solidFill>
                  <a:srgbClr val="2F2B20"/>
                </a:solidFill>
                <a:latin typeface="Calibri"/>
                <a:cs typeface="Calibri"/>
              </a:rPr>
              <a:t>r</a:t>
            </a:r>
            <a:r>
              <a:rPr dirty="0" smtClean="0" sz="2400" spc="-5">
                <a:solidFill>
                  <a:srgbClr val="2F2B20"/>
                </a:solidFill>
                <a:latin typeface="Calibri"/>
                <a:cs typeface="Calibri"/>
              </a:rPr>
              <a:t>d</a:t>
            </a:r>
            <a:r>
              <a:rPr dirty="0" smtClean="0" sz="2400" spc="0">
                <a:solidFill>
                  <a:srgbClr val="2F2B20"/>
                </a:solidFill>
                <a:latin typeface="Calibri"/>
                <a:cs typeface="Calibri"/>
              </a:rPr>
              <a:t>a</a:t>
            </a:r>
            <a:r>
              <a:rPr dirty="0" smtClean="0" sz="2400" spc="-25">
                <a:solidFill>
                  <a:srgbClr val="2F2B20"/>
                </a:solidFill>
                <a:latin typeface="Calibri"/>
                <a:cs typeface="Calibri"/>
              </a:rPr>
              <a:t>n</a:t>
            </a:r>
            <a:r>
              <a:rPr dirty="0" smtClean="0" sz="2400" spc="-10">
                <a:solidFill>
                  <a:srgbClr val="2F2B20"/>
                </a:solidFill>
                <a:latin typeface="Calibri"/>
                <a:cs typeface="Calibri"/>
              </a:rPr>
              <a:t>t</a:t>
            </a:r>
            <a:r>
              <a:rPr dirty="0" smtClean="0" sz="2400" spc="-10">
                <a:solidFill>
                  <a:srgbClr val="2F2B20"/>
                </a:solidFill>
                <a:latin typeface="Calibri"/>
                <a:cs typeface="Calibri"/>
              </a:rPr>
              <a:t> </a:t>
            </a:r>
            <a:r>
              <a:rPr dirty="0" smtClean="0" sz="2400" spc="-10">
                <a:solidFill>
                  <a:srgbClr val="2F2B20"/>
                </a:solidFill>
                <a:latin typeface="Calibri"/>
                <a:cs typeface="Calibri"/>
              </a:rPr>
              <a:t>H</a:t>
            </a:r>
            <a:r>
              <a:rPr dirty="0" smtClean="0" sz="2400" spc="-35">
                <a:solidFill>
                  <a:srgbClr val="2F2B20"/>
                </a:solidFill>
                <a:latin typeface="Calibri"/>
                <a:cs typeface="Calibri"/>
              </a:rPr>
              <a:t>y</a:t>
            </a:r>
            <a:r>
              <a:rPr dirty="0" smtClean="0" sz="2400" spc="-5">
                <a:solidFill>
                  <a:srgbClr val="2F2B20"/>
                </a:solidFill>
                <a:latin typeface="Calibri"/>
                <a:cs typeface="Calibri"/>
              </a:rPr>
              <a:t>d</a:t>
            </a:r>
            <a:r>
              <a:rPr dirty="0" smtClean="0" sz="2400" spc="-55">
                <a:solidFill>
                  <a:srgbClr val="2F2B20"/>
                </a:solidFill>
                <a:latin typeface="Calibri"/>
                <a:cs typeface="Calibri"/>
              </a:rPr>
              <a:t>r</a:t>
            </a:r>
            <a:r>
              <a:rPr dirty="0" smtClean="0" sz="2400" spc="0">
                <a:solidFill>
                  <a:srgbClr val="2F2B20"/>
                </a:solidFill>
                <a:latin typeface="Calibri"/>
                <a:cs typeface="Calibri"/>
              </a:rPr>
              <a:t>a</a:t>
            </a:r>
            <a:r>
              <a:rPr dirty="0" smtClean="0" sz="2400" spc="-5">
                <a:solidFill>
                  <a:srgbClr val="2F2B20"/>
                </a:solidFill>
                <a:latin typeface="Calibri"/>
                <a:cs typeface="Calibri"/>
              </a:rPr>
              <a:t>u</a:t>
            </a:r>
            <a:r>
              <a:rPr dirty="0" smtClean="0" sz="2400" spc="0">
                <a:solidFill>
                  <a:srgbClr val="2F2B20"/>
                </a:solidFill>
                <a:latin typeface="Calibri"/>
                <a:cs typeface="Calibri"/>
              </a:rPr>
              <a:t>lic</a:t>
            </a:r>
            <a:r>
              <a:rPr dirty="0" smtClean="0" sz="2400" spc="-25">
                <a:solidFill>
                  <a:srgbClr val="2F2B20"/>
                </a:solidFill>
                <a:latin typeface="Calibri"/>
                <a:cs typeface="Calibri"/>
              </a:rPr>
              <a:t> </a:t>
            </a:r>
            <a:r>
              <a:rPr dirty="0" smtClean="0" sz="2400" spc="-5">
                <a:solidFill>
                  <a:srgbClr val="2F2B20"/>
                </a:solidFill>
                <a:latin typeface="Calibri"/>
                <a:cs typeface="Calibri"/>
              </a:rPr>
              <a:t>O</a:t>
            </a:r>
            <a:r>
              <a:rPr dirty="0" smtClean="0" sz="2400" spc="0">
                <a:solidFill>
                  <a:srgbClr val="2F2B20"/>
                </a:solidFill>
                <a:latin typeface="Calibri"/>
                <a:cs typeface="Calibri"/>
              </a:rPr>
              <a:t>il</a:t>
            </a:r>
            <a:r>
              <a:rPr dirty="0" smtClean="0" sz="2400" spc="-5">
                <a:solidFill>
                  <a:srgbClr val="2F2B20"/>
                </a:solidFill>
                <a:latin typeface="Calibri"/>
                <a:cs typeface="Calibri"/>
              </a:rPr>
              <a:t>s</a:t>
            </a:r>
            <a:r>
              <a:rPr dirty="0" smtClean="0" sz="2400" spc="0">
                <a:solidFill>
                  <a:srgbClr val="2F2B20"/>
                </a:solidFill>
                <a:latin typeface="Calibri"/>
                <a:cs typeface="Calibri"/>
              </a:rPr>
              <a:t>.</a:t>
            </a:r>
            <a:endParaRPr sz="2400">
              <a:latin typeface="Calibri"/>
              <a:cs typeface="Calibri"/>
            </a:endParaRPr>
          </a:p>
          <a:p>
            <a:pPr>
              <a:lnSpc>
                <a:spcPts val="1000"/>
              </a:lnSpc>
              <a:buClr>
                <a:srgbClr val="A9A57C"/>
              </a:buClr>
              <a:buFont typeface="Arial"/>
              <a:buChar char="•"/>
            </a:pPr>
            <a:endParaRPr sz="1000"/>
          </a:p>
          <a:p>
            <a:pPr>
              <a:lnSpc>
                <a:spcPts val="1000"/>
              </a:lnSpc>
              <a:buClr>
                <a:srgbClr val="A9A57C"/>
              </a:buClr>
              <a:buFont typeface="Arial"/>
              <a:buChar char="•"/>
            </a:pPr>
            <a:endParaRPr sz="1000"/>
          </a:p>
          <a:p>
            <a:pPr>
              <a:lnSpc>
                <a:spcPts val="1400"/>
              </a:lnSpc>
              <a:spcBef>
                <a:spcPts val="60"/>
              </a:spcBef>
              <a:buClr>
                <a:srgbClr val="A9A57C"/>
              </a:buClr>
              <a:buFont typeface="Arial"/>
              <a:buChar char="•"/>
            </a:pPr>
            <a:endParaRPr sz="1400"/>
          </a:p>
          <a:p>
            <a:pPr marL="241300" marR="12700" indent="-228600">
              <a:lnSpc>
                <a:spcPts val="2300"/>
              </a:lnSpc>
              <a:buClr>
                <a:srgbClr val="A9A57C"/>
              </a:buClr>
              <a:buFont typeface="Arial"/>
              <a:buChar char="•"/>
              <a:tabLst>
                <a:tab pos="241300" algn="l"/>
              </a:tabLst>
            </a:pPr>
            <a:r>
              <a:rPr dirty="0" smtClean="0" sz="2400" spc="0">
                <a:solidFill>
                  <a:srgbClr val="2F2B20"/>
                </a:solidFill>
                <a:latin typeface="Calibri"/>
                <a:cs typeface="Calibri"/>
              </a:rPr>
              <a:t>H</a:t>
            </a:r>
            <a:r>
              <a:rPr dirty="0" smtClean="0" sz="2400" spc="-50">
                <a:solidFill>
                  <a:srgbClr val="2F2B20"/>
                </a:solidFill>
                <a:latin typeface="Calibri"/>
                <a:cs typeface="Calibri"/>
              </a:rPr>
              <a:t>a</a:t>
            </a:r>
            <a:r>
              <a:rPr dirty="0" smtClean="0" sz="2400" spc="-45">
                <a:solidFill>
                  <a:srgbClr val="2F2B20"/>
                </a:solidFill>
                <a:latin typeface="Calibri"/>
                <a:cs typeface="Calibri"/>
              </a:rPr>
              <a:t>v</a:t>
            </a:r>
            <a:r>
              <a:rPr dirty="0" smtClean="0" sz="2400" spc="-15">
                <a:solidFill>
                  <a:srgbClr val="2F2B20"/>
                </a:solidFill>
                <a:latin typeface="Calibri"/>
                <a:cs typeface="Calibri"/>
              </a:rPr>
              <a:t>e</a:t>
            </a:r>
            <a:r>
              <a:rPr dirty="0" smtClean="0" sz="2400" spc="-15">
                <a:solidFill>
                  <a:srgbClr val="2F2B20"/>
                </a:solidFill>
                <a:latin typeface="Calibri"/>
                <a:cs typeface="Calibri"/>
              </a:rPr>
              <a:t> Au</a:t>
            </a:r>
            <a:r>
              <a:rPr dirty="0" smtClean="0" sz="2400" spc="-35">
                <a:solidFill>
                  <a:srgbClr val="2F2B20"/>
                </a:solidFill>
                <a:latin typeface="Calibri"/>
                <a:cs typeface="Calibri"/>
              </a:rPr>
              <a:t>t</a:t>
            </a:r>
            <a:r>
              <a:rPr dirty="0" smtClean="0" sz="2400" spc="-10">
                <a:solidFill>
                  <a:srgbClr val="2F2B20"/>
                </a:solidFill>
                <a:latin typeface="Calibri"/>
                <a:cs typeface="Calibri"/>
              </a:rPr>
              <a:t>o</a:t>
            </a:r>
            <a:r>
              <a:rPr dirty="0" smtClean="0" sz="2400" spc="-20">
                <a:solidFill>
                  <a:srgbClr val="2F2B20"/>
                </a:solidFill>
                <a:latin typeface="Calibri"/>
                <a:cs typeface="Calibri"/>
              </a:rPr>
              <a:t>m</a:t>
            </a:r>
            <a:r>
              <a:rPr dirty="0" smtClean="0" sz="2400" spc="-40">
                <a:solidFill>
                  <a:srgbClr val="2F2B20"/>
                </a:solidFill>
                <a:latin typeface="Calibri"/>
                <a:cs typeface="Calibri"/>
              </a:rPr>
              <a:t>a</a:t>
            </a:r>
            <a:r>
              <a:rPr dirty="0" smtClean="0" sz="2400" spc="-10">
                <a:solidFill>
                  <a:srgbClr val="2F2B20"/>
                </a:solidFill>
                <a:latin typeface="Calibri"/>
                <a:cs typeface="Calibri"/>
              </a:rPr>
              <a:t>t</a:t>
            </a:r>
            <a:r>
              <a:rPr dirty="0" smtClean="0" sz="2400" spc="-10">
                <a:solidFill>
                  <a:srgbClr val="2F2B20"/>
                </a:solidFill>
                <a:latin typeface="Calibri"/>
                <a:cs typeface="Calibri"/>
              </a:rPr>
              <a:t>ic</a:t>
            </a:r>
            <a:r>
              <a:rPr dirty="0" smtClean="0" sz="2400" spc="-25">
                <a:solidFill>
                  <a:srgbClr val="2F2B20"/>
                </a:solidFill>
                <a:latin typeface="Calibri"/>
                <a:cs typeface="Calibri"/>
              </a:rPr>
              <a:t> </a:t>
            </a:r>
            <a:r>
              <a:rPr dirty="0" smtClean="0" sz="2400" spc="0">
                <a:solidFill>
                  <a:srgbClr val="2F2B20"/>
                </a:solidFill>
                <a:latin typeface="Calibri"/>
                <a:cs typeface="Calibri"/>
              </a:rPr>
              <a:t>Fi</a:t>
            </a:r>
            <a:r>
              <a:rPr dirty="0" smtClean="0" sz="2400" spc="-35">
                <a:solidFill>
                  <a:srgbClr val="2F2B20"/>
                </a:solidFill>
                <a:latin typeface="Calibri"/>
                <a:cs typeface="Calibri"/>
              </a:rPr>
              <a:t>r</a:t>
            </a:r>
            <a:r>
              <a:rPr dirty="0" smtClean="0" sz="2400" spc="-15">
                <a:solidFill>
                  <a:srgbClr val="2F2B20"/>
                </a:solidFill>
                <a:latin typeface="Calibri"/>
                <a:cs typeface="Calibri"/>
              </a:rPr>
              <a:t>e</a:t>
            </a:r>
            <a:r>
              <a:rPr dirty="0" smtClean="0" sz="2400" spc="-10">
                <a:solidFill>
                  <a:srgbClr val="2F2B20"/>
                </a:solidFill>
                <a:latin typeface="Calibri"/>
                <a:cs typeface="Calibri"/>
              </a:rPr>
              <a:t> </a:t>
            </a:r>
            <a:r>
              <a:rPr dirty="0" smtClean="0" sz="2400" spc="-10">
                <a:solidFill>
                  <a:srgbClr val="2F2B20"/>
                </a:solidFill>
                <a:latin typeface="Calibri"/>
                <a:cs typeface="Calibri"/>
              </a:rPr>
              <a:t>Supp</a:t>
            </a:r>
            <a:r>
              <a:rPr dirty="0" smtClean="0" sz="2400" spc="-40">
                <a:solidFill>
                  <a:srgbClr val="2F2B20"/>
                </a:solidFill>
                <a:latin typeface="Calibri"/>
                <a:cs typeface="Calibri"/>
              </a:rPr>
              <a:t>r</a:t>
            </a:r>
            <a:r>
              <a:rPr dirty="0" smtClean="0" sz="2400" spc="-10">
                <a:solidFill>
                  <a:srgbClr val="2F2B20"/>
                </a:solidFill>
                <a:latin typeface="Calibri"/>
                <a:cs typeface="Calibri"/>
              </a:rPr>
              <a:t>e</a:t>
            </a:r>
            <a:r>
              <a:rPr dirty="0" smtClean="0" sz="2400" spc="-5">
                <a:solidFill>
                  <a:srgbClr val="2F2B20"/>
                </a:solidFill>
                <a:latin typeface="Calibri"/>
                <a:cs typeface="Calibri"/>
              </a:rPr>
              <a:t>s</a:t>
            </a:r>
            <a:r>
              <a:rPr dirty="0" smtClean="0" sz="2400" spc="-5">
                <a:solidFill>
                  <a:srgbClr val="2F2B20"/>
                </a:solidFill>
                <a:latin typeface="Calibri"/>
                <a:cs typeface="Calibri"/>
              </a:rPr>
              <a:t>s</a:t>
            </a:r>
            <a:r>
              <a:rPr dirty="0" smtClean="0" sz="2400" spc="0">
                <a:solidFill>
                  <a:srgbClr val="2F2B20"/>
                </a:solidFill>
                <a:latin typeface="Calibri"/>
                <a:cs typeface="Calibri"/>
              </a:rPr>
              <a:t>i</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5">
                <a:solidFill>
                  <a:srgbClr val="2F2B20"/>
                </a:solidFill>
                <a:latin typeface="Calibri"/>
                <a:cs typeface="Calibri"/>
              </a:rPr>
              <a:t> </a:t>
            </a:r>
            <a:r>
              <a:rPr dirty="0" smtClean="0" sz="2400" spc="-25">
                <a:solidFill>
                  <a:srgbClr val="2F2B20"/>
                </a:solidFill>
                <a:latin typeface="Calibri"/>
                <a:cs typeface="Calibri"/>
              </a:rPr>
              <a:t>S</a:t>
            </a:r>
            <a:r>
              <a:rPr dirty="0" smtClean="0" sz="2400" spc="-35">
                <a:solidFill>
                  <a:srgbClr val="2F2B20"/>
                </a:solidFill>
                <a:latin typeface="Calibri"/>
                <a:cs typeface="Calibri"/>
              </a:rPr>
              <a:t>y</a:t>
            </a:r>
            <a:r>
              <a:rPr dirty="0" smtClean="0" sz="2400" spc="-30">
                <a:solidFill>
                  <a:srgbClr val="2F2B20"/>
                </a:solidFill>
                <a:latin typeface="Calibri"/>
                <a:cs typeface="Calibri"/>
              </a:rPr>
              <a:t>s</a:t>
            </a:r>
            <a:r>
              <a:rPr dirty="0" smtClean="0" sz="2400" spc="-35">
                <a:solidFill>
                  <a:srgbClr val="2F2B20"/>
                </a:solidFill>
                <a:latin typeface="Calibri"/>
                <a:cs typeface="Calibri"/>
              </a:rPr>
              <a:t>t</a:t>
            </a:r>
            <a:r>
              <a:rPr dirty="0" smtClean="0" sz="2400" spc="-10">
                <a:solidFill>
                  <a:srgbClr val="2F2B20"/>
                </a:solidFill>
                <a:latin typeface="Calibri"/>
                <a:cs typeface="Calibri"/>
              </a:rPr>
              <a:t>e</a:t>
            </a:r>
            <a:r>
              <a:rPr dirty="0" smtClean="0" sz="2400" spc="-20">
                <a:solidFill>
                  <a:srgbClr val="2F2B20"/>
                </a:solidFill>
                <a:latin typeface="Calibri"/>
                <a:cs typeface="Calibri"/>
              </a:rPr>
              <a:t>m</a:t>
            </a:r>
            <a:r>
              <a:rPr dirty="0" smtClean="0" sz="2400" spc="-20">
                <a:solidFill>
                  <a:srgbClr val="2F2B20"/>
                </a:solidFill>
                <a:latin typeface="Calibri"/>
                <a:cs typeface="Calibri"/>
              </a:rPr>
              <a:t>s</a:t>
            </a:r>
            <a:r>
              <a:rPr dirty="0" smtClean="0" sz="2400" spc="-45">
                <a:solidFill>
                  <a:srgbClr val="2F2B20"/>
                </a:solidFill>
                <a:latin typeface="Calibri"/>
                <a:cs typeface="Calibri"/>
              </a:rPr>
              <a:t> </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0">
                <a:solidFill>
                  <a:srgbClr val="2F2B20"/>
                </a:solidFill>
                <a:latin typeface="Calibri"/>
                <a:cs typeface="Calibri"/>
              </a:rPr>
              <a:t> </a:t>
            </a:r>
            <a:r>
              <a:rPr dirty="0" smtClean="0" sz="2400" spc="-5">
                <a:solidFill>
                  <a:srgbClr val="2F2B20"/>
                </a:solidFill>
                <a:latin typeface="Calibri"/>
                <a:cs typeface="Calibri"/>
              </a:rPr>
              <a:t>p</a:t>
            </a:r>
            <a:r>
              <a:rPr dirty="0" smtClean="0" sz="2400" spc="-20">
                <a:solidFill>
                  <a:srgbClr val="2F2B20"/>
                </a:solidFill>
                <a:latin typeface="Calibri"/>
                <a:cs typeface="Calibri"/>
              </a:rPr>
              <a:t>o</a:t>
            </a:r>
            <a:r>
              <a:rPr dirty="0" smtClean="0" sz="2400" spc="-45">
                <a:solidFill>
                  <a:srgbClr val="2F2B20"/>
                </a:solidFill>
                <a:latin typeface="Calibri"/>
                <a:cs typeface="Calibri"/>
              </a:rPr>
              <a:t>w</a:t>
            </a:r>
            <a:r>
              <a:rPr dirty="0" smtClean="0" sz="2400" spc="-10">
                <a:solidFill>
                  <a:srgbClr val="2F2B20"/>
                </a:solidFill>
                <a:latin typeface="Calibri"/>
                <a:cs typeface="Calibri"/>
              </a:rPr>
              <a:t>e</a:t>
            </a:r>
            <a:r>
              <a:rPr dirty="0" smtClean="0" sz="2400" spc="-10">
                <a:solidFill>
                  <a:srgbClr val="2F2B20"/>
                </a:solidFill>
                <a:latin typeface="Calibri"/>
                <a:cs typeface="Calibri"/>
              </a:rPr>
              <a:t>r</a:t>
            </a:r>
            <a:r>
              <a:rPr dirty="0" smtClean="0" sz="2400" spc="-10">
                <a:solidFill>
                  <a:srgbClr val="2F2B20"/>
                </a:solidFill>
                <a:latin typeface="Calibri"/>
                <a:cs typeface="Calibri"/>
              </a:rPr>
              <a:t> </a:t>
            </a:r>
            <a:r>
              <a:rPr dirty="0" smtClean="0" sz="2400" spc="-5">
                <a:solidFill>
                  <a:srgbClr val="2F2B20"/>
                </a:solidFill>
                <a:latin typeface="Calibri"/>
                <a:cs typeface="Calibri"/>
              </a:rPr>
              <a:t>p</a:t>
            </a:r>
            <a:r>
              <a:rPr dirty="0" smtClean="0" sz="2400" spc="0">
                <a:solidFill>
                  <a:srgbClr val="2F2B20"/>
                </a:solidFill>
                <a:latin typeface="Calibri"/>
                <a:cs typeface="Calibri"/>
              </a:rPr>
              <a:t>a</a:t>
            </a:r>
            <a:r>
              <a:rPr dirty="0" smtClean="0" sz="2400" spc="-5">
                <a:solidFill>
                  <a:srgbClr val="2F2B20"/>
                </a:solidFill>
                <a:latin typeface="Calibri"/>
                <a:cs typeface="Calibri"/>
              </a:rPr>
              <a:t>c</a:t>
            </a:r>
            <a:r>
              <a:rPr dirty="0" smtClean="0" sz="2400" spc="-40">
                <a:solidFill>
                  <a:srgbClr val="2F2B20"/>
                </a:solidFill>
                <a:latin typeface="Calibri"/>
                <a:cs typeface="Calibri"/>
              </a:rPr>
              <a:t>k</a:t>
            </a:r>
            <a:r>
              <a:rPr dirty="0" smtClean="0" sz="2400" spc="-15">
                <a:solidFill>
                  <a:srgbClr val="2F2B20"/>
                </a:solidFill>
                <a:latin typeface="Calibri"/>
                <a:cs typeface="Calibri"/>
              </a:rPr>
              <a:t>s</a:t>
            </a:r>
            <a:r>
              <a:rPr dirty="0" smtClean="0" sz="2400" spc="0">
                <a:solidFill>
                  <a:srgbClr val="2F2B20"/>
                </a:solidFill>
                <a:latin typeface="Calibri"/>
                <a:cs typeface="Calibri"/>
              </a:rPr>
              <a:t>.</a:t>
            </a:r>
            <a:endParaRPr sz="2400">
              <a:latin typeface="Calibri"/>
              <a:cs typeface="Calibri"/>
            </a:endParaRPr>
          </a:p>
          <a:p>
            <a:pPr>
              <a:lnSpc>
                <a:spcPts val="1000"/>
              </a:lnSpc>
              <a:buClr>
                <a:srgbClr val="A9A57C"/>
              </a:buClr>
              <a:buFont typeface="Arial"/>
              <a:buChar char="•"/>
            </a:pPr>
            <a:endParaRPr sz="1000"/>
          </a:p>
          <a:p>
            <a:pPr>
              <a:lnSpc>
                <a:spcPts val="1000"/>
              </a:lnSpc>
              <a:buClr>
                <a:srgbClr val="A9A57C"/>
              </a:buClr>
              <a:buFont typeface="Arial"/>
              <a:buChar char="•"/>
            </a:pPr>
            <a:endParaRPr sz="1000"/>
          </a:p>
          <a:p>
            <a:pPr>
              <a:lnSpc>
                <a:spcPts val="1400"/>
              </a:lnSpc>
              <a:spcBef>
                <a:spcPts val="59"/>
              </a:spcBef>
              <a:buClr>
                <a:srgbClr val="A9A57C"/>
              </a:buClr>
              <a:buFont typeface="Arial"/>
              <a:buChar char="•"/>
            </a:pPr>
            <a:endParaRPr sz="1400"/>
          </a:p>
          <a:p>
            <a:pPr marL="241300" marR="60325" indent="-228600">
              <a:lnSpc>
                <a:spcPts val="2300"/>
              </a:lnSpc>
              <a:buClr>
                <a:srgbClr val="A9A57C"/>
              </a:buClr>
              <a:buFont typeface="Arial"/>
              <a:buChar char="•"/>
              <a:tabLst>
                <a:tab pos="241300" algn="l"/>
              </a:tabLst>
            </a:pPr>
            <a:r>
              <a:rPr dirty="0" smtClean="0" sz="2400" spc="-50">
                <a:solidFill>
                  <a:srgbClr val="2F2B20"/>
                </a:solidFill>
                <a:latin typeface="Calibri"/>
                <a:cs typeface="Calibri"/>
              </a:rPr>
              <a:t>R</a:t>
            </a:r>
            <a:r>
              <a:rPr dirty="0" smtClean="0" sz="2400" spc="-10">
                <a:solidFill>
                  <a:srgbClr val="2F2B20"/>
                </a:solidFill>
                <a:latin typeface="Calibri"/>
                <a:cs typeface="Calibri"/>
              </a:rPr>
              <a:t>e</a:t>
            </a:r>
            <a:r>
              <a:rPr dirty="0" smtClean="0" sz="2400" spc="0">
                <a:solidFill>
                  <a:srgbClr val="2F2B20"/>
                </a:solidFill>
                <a:latin typeface="Calibri"/>
                <a:cs typeface="Calibri"/>
              </a:rPr>
              <a:t>duc</a:t>
            </a:r>
            <a:r>
              <a:rPr dirty="0" smtClean="0" sz="2400" spc="-15">
                <a:solidFill>
                  <a:srgbClr val="2F2B20"/>
                </a:solidFill>
                <a:latin typeface="Calibri"/>
                <a:cs typeface="Calibri"/>
              </a:rPr>
              <a:t>e</a:t>
            </a:r>
            <a:r>
              <a:rPr dirty="0" smtClean="0" sz="2400" spc="-25">
                <a:solidFill>
                  <a:srgbClr val="2F2B20"/>
                </a:solidFill>
                <a:latin typeface="Calibri"/>
                <a:cs typeface="Calibri"/>
              </a:rPr>
              <a:t> </a:t>
            </a:r>
            <a:r>
              <a:rPr dirty="0" smtClean="0" sz="2400" spc="-15">
                <a:solidFill>
                  <a:srgbClr val="2F2B20"/>
                </a:solidFill>
                <a:latin typeface="Calibri"/>
                <a:cs typeface="Calibri"/>
              </a:rPr>
              <a:t>the</a:t>
            </a:r>
            <a:r>
              <a:rPr dirty="0" smtClean="0" sz="2400" spc="-15">
                <a:solidFill>
                  <a:srgbClr val="2F2B20"/>
                </a:solidFill>
                <a:latin typeface="Calibri"/>
                <a:cs typeface="Calibri"/>
              </a:rPr>
              <a:t> a</a:t>
            </a:r>
            <a:r>
              <a:rPr dirty="0" smtClean="0" sz="2400" spc="-20">
                <a:solidFill>
                  <a:srgbClr val="2F2B20"/>
                </a:solidFill>
                <a:latin typeface="Calibri"/>
                <a:cs typeface="Calibri"/>
              </a:rPr>
              <a:t>m</a:t>
            </a:r>
            <a:r>
              <a:rPr dirty="0" smtClean="0" sz="2400" spc="-10">
                <a:solidFill>
                  <a:srgbClr val="2F2B20"/>
                </a:solidFill>
                <a:latin typeface="Calibri"/>
                <a:cs typeface="Calibri"/>
              </a:rPr>
              <a:t>o</a:t>
            </a:r>
            <a:r>
              <a:rPr dirty="0" smtClean="0" sz="2400" spc="0">
                <a:solidFill>
                  <a:srgbClr val="2F2B20"/>
                </a:solidFill>
                <a:latin typeface="Calibri"/>
                <a:cs typeface="Calibri"/>
              </a:rPr>
              <a:t>u</a:t>
            </a:r>
            <a:r>
              <a:rPr dirty="0" smtClean="0" sz="2400" spc="-30">
                <a:solidFill>
                  <a:srgbClr val="2F2B20"/>
                </a:solidFill>
                <a:latin typeface="Calibri"/>
                <a:cs typeface="Calibri"/>
              </a:rPr>
              <a:t>n</a:t>
            </a:r>
            <a:r>
              <a:rPr dirty="0" smtClean="0" sz="2400" spc="-10">
                <a:solidFill>
                  <a:srgbClr val="2F2B20"/>
                </a:solidFill>
                <a:latin typeface="Calibri"/>
                <a:cs typeface="Calibri"/>
              </a:rPr>
              <a:t>t</a:t>
            </a:r>
            <a:r>
              <a:rPr dirty="0" smtClean="0" sz="2400" spc="-5">
                <a:solidFill>
                  <a:srgbClr val="2F2B20"/>
                </a:solidFill>
                <a:latin typeface="Calibri"/>
                <a:cs typeface="Calibri"/>
              </a:rPr>
              <a:t> </a:t>
            </a:r>
            <a:r>
              <a:rPr dirty="0" smtClean="0" sz="2400" spc="-10">
                <a:solidFill>
                  <a:srgbClr val="2F2B20"/>
                </a:solidFill>
                <a:latin typeface="Calibri"/>
                <a:cs typeface="Calibri"/>
              </a:rPr>
              <a:t>o</a:t>
            </a:r>
            <a:r>
              <a:rPr dirty="0" smtClean="0" sz="2400" spc="0">
                <a:solidFill>
                  <a:srgbClr val="2F2B20"/>
                </a:solidFill>
                <a:latin typeface="Calibri"/>
                <a:cs typeface="Calibri"/>
              </a:rPr>
              <a:t>f</a:t>
            </a:r>
            <a:r>
              <a:rPr dirty="0" smtClean="0" sz="2400" spc="0">
                <a:solidFill>
                  <a:srgbClr val="2F2B20"/>
                </a:solidFill>
                <a:latin typeface="Calibri"/>
                <a:cs typeface="Calibri"/>
              </a:rPr>
              <a:t> </a:t>
            </a:r>
            <a:r>
              <a:rPr dirty="0" smtClean="0" sz="2400" spc="-15">
                <a:solidFill>
                  <a:srgbClr val="2F2B20"/>
                </a:solidFill>
                <a:latin typeface="Calibri"/>
                <a:cs typeface="Calibri"/>
              </a:rPr>
              <a:t>h</a:t>
            </a:r>
            <a:r>
              <a:rPr dirty="0" smtClean="0" sz="2400" spc="-10">
                <a:solidFill>
                  <a:srgbClr val="2F2B20"/>
                </a:solidFill>
                <a:latin typeface="Calibri"/>
                <a:cs typeface="Calibri"/>
              </a:rPr>
              <a:t>e</a:t>
            </a:r>
            <a:r>
              <a:rPr dirty="0" smtClean="0" sz="2400" spc="-25">
                <a:solidFill>
                  <a:srgbClr val="2F2B20"/>
                </a:solidFill>
                <a:latin typeface="Calibri"/>
                <a:cs typeface="Calibri"/>
              </a:rPr>
              <a:t>a</a:t>
            </a:r>
            <a:r>
              <a:rPr dirty="0" smtClean="0" sz="2400" spc="-10">
                <a:solidFill>
                  <a:srgbClr val="2F2B20"/>
                </a:solidFill>
                <a:latin typeface="Calibri"/>
                <a:cs typeface="Calibri"/>
              </a:rPr>
              <a:t>t</a:t>
            </a:r>
            <a:r>
              <a:rPr dirty="0" smtClean="0" sz="2400" spc="-5">
                <a:solidFill>
                  <a:srgbClr val="2F2B20"/>
                </a:solidFill>
                <a:latin typeface="Calibri"/>
                <a:cs typeface="Calibri"/>
              </a:rPr>
              <a:t> </a:t>
            </a:r>
            <a:r>
              <a:rPr dirty="0" smtClean="0" sz="2400" spc="-10">
                <a:solidFill>
                  <a:srgbClr val="2F2B20"/>
                </a:solidFill>
                <a:latin typeface="Calibri"/>
                <a:cs typeface="Calibri"/>
              </a:rPr>
              <a:t>f</a:t>
            </a:r>
            <a:r>
              <a:rPr dirty="0" smtClean="0" sz="2400" spc="-45">
                <a:solidFill>
                  <a:srgbClr val="2F2B20"/>
                </a:solidFill>
                <a:latin typeface="Calibri"/>
                <a:cs typeface="Calibri"/>
              </a:rPr>
              <a:t>r</a:t>
            </a:r>
            <a:r>
              <a:rPr dirty="0" smtClean="0" sz="2400" spc="-10">
                <a:solidFill>
                  <a:srgbClr val="2F2B20"/>
                </a:solidFill>
                <a:latin typeface="Calibri"/>
                <a:cs typeface="Calibri"/>
              </a:rPr>
              <a:t>o</a:t>
            </a:r>
            <a:r>
              <a:rPr dirty="0" smtClean="0" sz="2400" spc="-20">
                <a:solidFill>
                  <a:srgbClr val="2F2B20"/>
                </a:solidFill>
                <a:latin typeface="Calibri"/>
                <a:cs typeface="Calibri"/>
              </a:rPr>
              <a:t>m</a:t>
            </a:r>
            <a:r>
              <a:rPr dirty="0" smtClean="0" sz="2400" spc="-15">
                <a:solidFill>
                  <a:srgbClr val="2F2B20"/>
                </a:solidFill>
                <a:latin typeface="Calibri"/>
                <a:cs typeface="Calibri"/>
              </a:rPr>
              <a:t> </a:t>
            </a:r>
            <a:r>
              <a:rPr dirty="0" smtClean="0" sz="2400" spc="0">
                <a:solidFill>
                  <a:srgbClr val="2F2B20"/>
                </a:solidFill>
                <a:latin typeface="Calibri"/>
                <a:cs typeface="Calibri"/>
              </a:rPr>
              <a:t>li</a:t>
            </a:r>
            <a:r>
              <a:rPr dirty="0" smtClean="0" sz="2400" spc="-20">
                <a:solidFill>
                  <a:srgbClr val="2F2B20"/>
                </a:solidFill>
                <a:latin typeface="Calibri"/>
                <a:cs typeface="Calibri"/>
              </a:rPr>
              <a:t>g</a:t>
            </a:r>
            <a:r>
              <a:rPr dirty="0" smtClean="0" sz="2400" spc="-25">
                <a:solidFill>
                  <a:srgbClr val="2F2B20"/>
                </a:solidFill>
                <a:latin typeface="Calibri"/>
                <a:cs typeface="Calibri"/>
              </a:rPr>
              <a:t>h</a:t>
            </a:r>
            <a:r>
              <a:rPr dirty="0" smtClean="0" sz="2400" spc="-10">
                <a:solidFill>
                  <a:srgbClr val="2F2B20"/>
                </a:solidFill>
                <a:latin typeface="Calibri"/>
                <a:cs typeface="Calibri"/>
              </a:rPr>
              <a:t>t</a:t>
            </a:r>
            <a:r>
              <a:rPr dirty="0" smtClean="0" sz="2400" spc="-15">
                <a:solidFill>
                  <a:srgbClr val="2F2B20"/>
                </a:solidFill>
                <a:latin typeface="Calibri"/>
                <a:cs typeface="Calibri"/>
              </a:rPr>
              <a:t> </a:t>
            </a:r>
            <a:r>
              <a:rPr dirty="0" smtClean="0" sz="2400" spc="0">
                <a:solidFill>
                  <a:srgbClr val="2F2B20"/>
                </a:solidFill>
                <a:latin typeface="Calibri"/>
                <a:cs typeface="Calibri"/>
              </a:rPr>
              <a:t>fi</a:t>
            </a:r>
            <a:r>
              <a:rPr dirty="0" smtClean="0" sz="2400" spc="15">
                <a:solidFill>
                  <a:srgbClr val="2F2B20"/>
                </a:solidFill>
                <a:latin typeface="Calibri"/>
                <a:cs typeface="Calibri"/>
              </a:rPr>
              <a:t>x</a:t>
            </a:r>
            <a:r>
              <a:rPr dirty="0" smtClean="0" sz="2400" spc="-15">
                <a:solidFill>
                  <a:srgbClr val="2F2B20"/>
                </a:solidFill>
                <a:latin typeface="Calibri"/>
                <a:cs typeface="Calibri"/>
              </a:rPr>
              <a:t>tu</a:t>
            </a:r>
            <a:r>
              <a:rPr dirty="0" smtClean="0" sz="2400" spc="-45">
                <a:solidFill>
                  <a:srgbClr val="2F2B20"/>
                </a:solidFill>
                <a:latin typeface="Calibri"/>
                <a:cs typeface="Calibri"/>
              </a:rPr>
              <a:t>r</a:t>
            </a:r>
            <a:r>
              <a:rPr dirty="0" smtClean="0" sz="2400" spc="-10">
                <a:solidFill>
                  <a:srgbClr val="2F2B20"/>
                </a:solidFill>
                <a:latin typeface="Calibri"/>
                <a:cs typeface="Calibri"/>
              </a:rPr>
              <a:t>e</a:t>
            </a:r>
            <a:r>
              <a:rPr dirty="0" smtClean="0" sz="2400" spc="-5">
                <a:solidFill>
                  <a:srgbClr val="2F2B20"/>
                </a:solidFill>
                <a:latin typeface="Calibri"/>
                <a:cs typeface="Calibri"/>
              </a:rPr>
              <a:t>s</a:t>
            </a:r>
            <a:r>
              <a:rPr dirty="0" smtClean="0" sz="2400" spc="0">
                <a:solidFill>
                  <a:srgbClr val="2F2B20"/>
                </a:solidFill>
                <a:latin typeface="Calibri"/>
                <a:cs typeface="Calibri"/>
              </a:rPr>
              <a:t>.</a:t>
            </a:r>
            <a:endParaRPr sz="2400">
              <a:latin typeface="Calibri"/>
              <a:cs typeface="Calibri"/>
            </a:endParaRPr>
          </a:p>
        </p:txBody>
      </p:sp>
      <p:sp>
        <p:nvSpPr>
          <p:cNvPr id="4" name="object 4"/>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5" name="object 5"/>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6" name="object 6"/>
          <p:cNvSpPr/>
          <p:nvPr/>
        </p:nvSpPr>
        <p:spPr>
          <a:xfrm>
            <a:off x="4421682" y="3622331"/>
            <a:ext cx="3276596" cy="2172459"/>
          </a:xfrm>
          <a:prstGeom prst="rect">
            <a:avLst/>
          </a:prstGeom>
          <a:blipFill>
            <a:blip r:embed="rId2" cstate="print"/>
            <a:stretch>
              <a:fillRect/>
            </a:stretch>
          </a:blipFill>
        </p:spPr>
        <p:txBody>
          <a:bodyPr wrap="square" lIns="0" tIns="0" rIns="0" bIns="0" rtlCol="0">
            <a:noAutofit/>
          </a:bodyPr>
          <a:lstStyle/>
          <a:p/>
        </p:txBody>
      </p:sp>
      <p:sp>
        <p:nvSpPr>
          <p:cNvPr id="7" name="object 7"/>
          <p:cNvSpPr txBox="1"/>
          <p:nvPr/>
        </p:nvSpPr>
        <p:spPr>
          <a:xfrm>
            <a:off x="4269740" y="1554988"/>
            <a:ext cx="3494404" cy="1998345"/>
          </a:xfrm>
          <a:prstGeom prst="rect">
            <a:avLst/>
          </a:prstGeom>
        </p:spPr>
        <p:txBody>
          <a:bodyPr wrap="square" lIns="0" tIns="0" rIns="0" bIns="0" rtlCol="0" vert="horz">
            <a:noAutofit/>
          </a:bodyPr>
          <a:lstStyle/>
          <a:p>
            <a:pPr marL="299085" marR="396240" indent="-287020">
              <a:lnSpc>
                <a:spcPts val="2590"/>
              </a:lnSpc>
              <a:buClr>
                <a:srgbClr val="2F2B20"/>
              </a:buClr>
              <a:buFont typeface="Arial"/>
              <a:buChar char="•"/>
              <a:tabLst>
                <a:tab pos="299085" algn="l"/>
              </a:tabLst>
            </a:pPr>
            <a:r>
              <a:rPr dirty="0" smtClean="0" sz="2400" spc="-15">
                <a:solidFill>
                  <a:srgbClr val="2F2B20"/>
                </a:solidFill>
                <a:latin typeface="Calibri"/>
                <a:cs typeface="Calibri"/>
              </a:rPr>
              <a:t>Ar</a:t>
            </a:r>
            <a:r>
              <a:rPr dirty="0" smtClean="0" sz="2400" spc="-55">
                <a:solidFill>
                  <a:srgbClr val="2F2B20"/>
                </a:solidFill>
                <a:latin typeface="Calibri"/>
                <a:cs typeface="Calibri"/>
              </a:rPr>
              <a:t>r</a:t>
            </a:r>
            <a:r>
              <a:rPr dirty="0" smtClean="0" sz="2400" spc="0">
                <a:solidFill>
                  <a:srgbClr val="2F2B20"/>
                </a:solidFill>
                <a:latin typeface="Calibri"/>
                <a:cs typeface="Calibri"/>
              </a:rPr>
              <a:t>a</a:t>
            </a:r>
            <a:r>
              <a:rPr dirty="0" smtClean="0" sz="2400" spc="-5">
                <a:solidFill>
                  <a:srgbClr val="2F2B20"/>
                </a:solidFill>
                <a:latin typeface="Calibri"/>
                <a:cs typeface="Calibri"/>
              </a:rPr>
              <a:t>n</a:t>
            </a:r>
            <a:r>
              <a:rPr dirty="0" smtClean="0" sz="2400" spc="-45">
                <a:solidFill>
                  <a:srgbClr val="2F2B20"/>
                </a:solidFill>
                <a:latin typeface="Calibri"/>
                <a:cs typeface="Calibri"/>
              </a:rPr>
              <a:t>g</a:t>
            </a:r>
            <a:r>
              <a:rPr dirty="0" smtClean="0" sz="2400" spc="-15">
                <a:solidFill>
                  <a:srgbClr val="2F2B20"/>
                </a:solidFill>
                <a:latin typeface="Calibri"/>
                <a:cs typeface="Calibri"/>
              </a:rPr>
              <a:t>e</a:t>
            </a:r>
            <a:r>
              <a:rPr dirty="0" smtClean="0" sz="2400" spc="-10">
                <a:solidFill>
                  <a:srgbClr val="2F2B20"/>
                </a:solidFill>
                <a:latin typeface="Calibri"/>
                <a:cs typeface="Calibri"/>
              </a:rPr>
              <a:t> </a:t>
            </a:r>
            <a:r>
              <a:rPr dirty="0" smtClean="0" sz="2400" spc="-50">
                <a:solidFill>
                  <a:srgbClr val="2F2B20"/>
                </a:solidFill>
                <a:latin typeface="Calibri"/>
                <a:cs typeface="Calibri"/>
              </a:rPr>
              <a:t>f</a:t>
            </a:r>
            <a:r>
              <a:rPr dirty="0" smtClean="0" sz="2400" spc="-10">
                <a:solidFill>
                  <a:srgbClr val="2F2B20"/>
                </a:solidFill>
                <a:latin typeface="Calibri"/>
                <a:cs typeface="Calibri"/>
              </a:rPr>
              <a:t>o</a:t>
            </a:r>
            <a:r>
              <a:rPr dirty="0" smtClean="0" sz="2400" spc="-10">
                <a:solidFill>
                  <a:srgbClr val="2F2B20"/>
                </a:solidFill>
                <a:latin typeface="Calibri"/>
                <a:cs typeface="Calibri"/>
              </a:rPr>
              <a:t>r</a:t>
            </a:r>
            <a:r>
              <a:rPr dirty="0" smtClean="0" sz="2400" spc="-10">
                <a:solidFill>
                  <a:srgbClr val="2F2B20"/>
                </a:solidFill>
                <a:latin typeface="Calibri"/>
                <a:cs typeface="Calibri"/>
              </a:rPr>
              <a:t> m</a:t>
            </a:r>
            <a:r>
              <a:rPr dirty="0" smtClean="0" sz="2400" spc="-5">
                <a:solidFill>
                  <a:srgbClr val="2F2B20"/>
                </a:solidFill>
                <a:latin typeface="Calibri"/>
                <a:cs typeface="Calibri"/>
              </a:rPr>
              <a:t>u</a:t>
            </a:r>
            <a:r>
              <a:rPr dirty="0" smtClean="0" sz="2400" spc="-10">
                <a:solidFill>
                  <a:srgbClr val="2F2B20"/>
                </a:solidFill>
                <a:latin typeface="Calibri"/>
                <a:cs typeface="Calibri"/>
              </a:rPr>
              <a:t>t</a:t>
            </a:r>
            <a:r>
              <a:rPr dirty="0" smtClean="0" sz="2400" spc="-5">
                <a:solidFill>
                  <a:srgbClr val="2F2B20"/>
                </a:solidFill>
                <a:latin typeface="Calibri"/>
                <a:cs typeface="Calibri"/>
              </a:rPr>
              <a:t>u</a:t>
            </a:r>
            <a:r>
              <a:rPr dirty="0" smtClean="0" sz="2400" spc="0">
                <a:solidFill>
                  <a:srgbClr val="2F2B20"/>
                </a:solidFill>
                <a:latin typeface="Calibri"/>
                <a:cs typeface="Calibri"/>
              </a:rPr>
              <a:t>al</a:t>
            </a:r>
            <a:r>
              <a:rPr dirty="0" smtClean="0" sz="2400" spc="-15">
                <a:solidFill>
                  <a:srgbClr val="2F2B20"/>
                </a:solidFill>
                <a:latin typeface="Calibri"/>
                <a:cs typeface="Calibri"/>
              </a:rPr>
              <a:t> </a:t>
            </a:r>
            <a:r>
              <a:rPr dirty="0" smtClean="0" sz="2400" spc="0">
                <a:solidFill>
                  <a:srgbClr val="2F2B20"/>
                </a:solidFill>
                <a:latin typeface="Calibri"/>
                <a:cs typeface="Calibri"/>
              </a:rPr>
              <a:t>aid</a:t>
            </a:r>
            <a:r>
              <a:rPr dirty="0" smtClean="0" sz="2400" spc="0">
                <a:solidFill>
                  <a:srgbClr val="2F2B20"/>
                </a:solidFill>
                <a:latin typeface="Calibri"/>
                <a:cs typeface="Calibri"/>
              </a:rPr>
              <a:t> a</a:t>
            </a:r>
            <a:r>
              <a:rPr dirty="0" smtClean="0" sz="2400" spc="-20">
                <a:solidFill>
                  <a:srgbClr val="2F2B20"/>
                </a:solidFill>
                <a:latin typeface="Calibri"/>
                <a:cs typeface="Calibri"/>
              </a:rPr>
              <a:t>g</a:t>
            </a:r>
            <a:r>
              <a:rPr dirty="0" smtClean="0" sz="2400" spc="-45">
                <a:solidFill>
                  <a:srgbClr val="2F2B20"/>
                </a:solidFill>
                <a:latin typeface="Calibri"/>
                <a:cs typeface="Calibri"/>
              </a:rPr>
              <a:t>r</a:t>
            </a:r>
            <a:r>
              <a:rPr dirty="0" smtClean="0" sz="2400" spc="-15">
                <a:solidFill>
                  <a:srgbClr val="2F2B20"/>
                </a:solidFill>
                <a:latin typeface="Calibri"/>
                <a:cs typeface="Calibri"/>
              </a:rPr>
              <a:t>ee</a:t>
            </a:r>
            <a:r>
              <a:rPr dirty="0" smtClean="0" sz="2400" spc="-15">
                <a:solidFill>
                  <a:srgbClr val="2F2B20"/>
                </a:solidFill>
                <a:latin typeface="Calibri"/>
                <a:cs typeface="Calibri"/>
              </a:rPr>
              <a:t>m</a:t>
            </a:r>
            <a:r>
              <a:rPr dirty="0" smtClean="0" sz="2400" spc="-15">
                <a:solidFill>
                  <a:srgbClr val="2F2B20"/>
                </a:solidFill>
                <a:latin typeface="Calibri"/>
                <a:cs typeface="Calibri"/>
              </a:rPr>
              <a:t>e</a:t>
            </a:r>
            <a:r>
              <a:rPr dirty="0" smtClean="0" sz="2400" spc="-40">
                <a:solidFill>
                  <a:srgbClr val="2F2B20"/>
                </a:solidFill>
                <a:latin typeface="Calibri"/>
                <a:cs typeface="Calibri"/>
              </a:rPr>
              <a:t>n</a:t>
            </a:r>
            <a:r>
              <a:rPr dirty="0" smtClean="0" sz="2400" spc="-10">
                <a:solidFill>
                  <a:srgbClr val="2F2B20"/>
                </a:solidFill>
                <a:latin typeface="Calibri"/>
                <a:cs typeface="Calibri"/>
              </a:rPr>
              <a:t>t</a:t>
            </a:r>
            <a:r>
              <a:rPr dirty="0" smtClean="0" sz="2400" spc="-5">
                <a:solidFill>
                  <a:srgbClr val="2F2B20"/>
                </a:solidFill>
                <a:latin typeface="Calibri"/>
                <a:cs typeface="Calibri"/>
              </a:rPr>
              <a:t>s</a:t>
            </a:r>
            <a:r>
              <a:rPr dirty="0" smtClean="0" sz="2400" spc="0">
                <a:solidFill>
                  <a:srgbClr val="2F2B20"/>
                </a:solidFill>
                <a:latin typeface="Calibri"/>
                <a:cs typeface="Calibri"/>
              </a:rPr>
              <a:t>.</a:t>
            </a:r>
            <a:endParaRPr sz="2400">
              <a:latin typeface="Calibri"/>
              <a:cs typeface="Calibri"/>
            </a:endParaRPr>
          </a:p>
          <a:p>
            <a:pPr>
              <a:lnSpc>
                <a:spcPts val="550"/>
              </a:lnSpc>
              <a:spcBef>
                <a:spcPts val="44"/>
              </a:spcBef>
              <a:buClr>
                <a:srgbClr val="2F2B20"/>
              </a:buClr>
              <a:buFont typeface="Arial"/>
              <a:buChar char="•"/>
            </a:pPr>
            <a:endParaRPr sz="550"/>
          </a:p>
          <a:p>
            <a:pPr>
              <a:lnSpc>
                <a:spcPts val="1000"/>
              </a:lnSpc>
              <a:buClr>
                <a:srgbClr val="2F2B20"/>
              </a:buClr>
              <a:buFont typeface="Arial"/>
              <a:buChar char="•"/>
            </a:pPr>
            <a:endParaRPr sz="1000"/>
          </a:p>
          <a:p>
            <a:pPr>
              <a:lnSpc>
                <a:spcPts val="1000"/>
              </a:lnSpc>
              <a:buClr>
                <a:srgbClr val="2F2B20"/>
              </a:buClr>
              <a:buFont typeface="Arial"/>
              <a:buChar char="•"/>
            </a:pPr>
            <a:endParaRPr sz="1000"/>
          </a:p>
          <a:p>
            <a:pPr marL="299085" marR="12700" indent="-287020">
              <a:lnSpc>
                <a:spcPts val="2590"/>
              </a:lnSpc>
              <a:buClr>
                <a:srgbClr val="2F2B20"/>
              </a:buClr>
              <a:buFont typeface="Arial"/>
              <a:buChar char="•"/>
              <a:tabLst>
                <a:tab pos="299085" algn="l"/>
              </a:tabLst>
            </a:pPr>
            <a:r>
              <a:rPr dirty="0" smtClean="0" sz="2400" spc="-5">
                <a:solidFill>
                  <a:srgbClr val="2F2B20"/>
                </a:solidFill>
                <a:latin typeface="Calibri"/>
                <a:cs typeface="Calibri"/>
              </a:rPr>
              <a:t>D</a:t>
            </a:r>
            <a:r>
              <a:rPr dirty="0" smtClean="0" sz="2400" spc="-25">
                <a:solidFill>
                  <a:srgbClr val="2F2B20"/>
                </a:solidFill>
                <a:latin typeface="Calibri"/>
                <a:cs typeface="Calibri"/>
              </a:rPr>
              <a:t>e</a:t>
            </a:r>
            <a:r>
              <a:rPr dirty="0" smtClean="0" sz="2400" spc="-45">
                <a:solidFill>
                  <a:srgbClr val="2F2B20"/>
                </a:solidFill>
                <a:latin typeface="Calibri"/>
                <a:cs typeface="Calibri"/>
              </a:rPr>
              <a:t>v</a:t>
            </a:r>
            <a:r>
              <a:rPr dirty="0" smtClean="0" sz="2400" spc="0">
                <a:solidFill>
                  <a:srgbClr val="2F2B20"/>
                </a:solidFill>
                <a:latin typeface="Calibri"/>
                <a:cs typeface="Calibri"/>
              </a:rPr>
              <a:t>el</a:t>
            </a:r>
            <a:r>
              <a:rPr dirty="0" smtClean="0" sz="2400" spc="-10">
                <a:solidFill>
                  <a:srgbClr val="2F2B20"/>
                </a:solidFill>
                <a:latin typeface="Calibri"/>
                <a:cs typeface="Calibri"/>
              </a:rPr>
              <a:t>o</a:t>
            </a:r>
            <a:r>
              <a:rPr dirty="0" smtClean="0" sz="2400" spc="0">
                <a:solidFill>
                  <a:srgbClr val="2F2B20"/>
                </a:solidFill>
                <a:latin typeface="Calibri"/>
                <a:cs typeface="Calibri"/>
              </a:rPr>
              <a:t>p</a:t>
            </a:r>
            <a:r>
              <a:rPr dirty="0" smtClean="0" sz="2400" spc="5">
                <a:solidFill>
                  <a:srgbClr val="2F2B20"/>
                </a:solidFill>
                <a:latin typeface="Calibri"/>
                <a:cs typeface="Calibri"/>
              </a:rPr>
              <a:t> </a:t>
            </a:r>
            <a:r>
              <a:rPr dirty="0" smtClean="0" sz="2400" spc="0">
                <a:solidFill>
                  <a:srgbClr val="2F2B20"/>
                </a:solidFill>
                <a:latin typeface="Calibri"/>
                <a:cs typeface="Calibri"/>
              </a:rPr>
              <a:t>Em</a:t>
            </a:r>
            <a:r>
              <a:rPr dirty="0" smtClean="0" sz="2400" spc="-15">
                <a:solidFill>
                  <a:srgbClr val="2F2B20"/>
                </a:solidFill>
                <a:latin typeface="Calibri"/>
                <a:cs typeface="Calibri"/>
              </a:rPr>
              <a:t>e</a:t>
            </a:r>
            <a:r>
              <a:rPr dirty="0" smtClean="0" sz="2400" spc="-45">
                <a:solidFill>
                  <a:srgbClr val="2F2B20"/>
                </a:solidFill>
                <a:latin typeface="Calibri"/>
                <a:cs typeface="Calibri"/>
              </a:rPr>
              <a:t>r</a:t>
            </a:r>
            <a:r>
              <a:rPr dirty="0" smtClean="0" sz="2400" spc="-45">
                <a:solidFill>
                  <a:srgbClr val="2F2B20"/>
                </a:solidFill>
                <a:latin typeface="Calibri"/>
                <a:cs typeface="Calibri"/>
              </a:rPr>
              <a:t>g</a:t>
            </a:r>
            <a:r>
              <a:rPr dirty="0" smtClean="0" sz="2400" spc="-15">
                <a:solidFill>
                  <a:srgbClr val="2F2B20"/>
                </a:solidFill>
                <a:latin typeface="Calibri"/>
                <a:cs typeface="Calibri"/>
              </a:rPr>
              <a:t>ency</a:t>
            </a:r>
            <a:r>
              <a:rPr dirty="0" smtClean="0" sz="2400" spc="-10">
                <a:solidFill>
                  <a:srgbClr val="2F2B20"/>
                </a:solidFill>
                <a:latin typeface="Calibri"/>
                <a:cs typeface="Calibri"/>
              </a:rPr>
              <a:t> </a:t>
            </a:r>
            <a:r>
              <a:rPr dirty="0" smtClean="0" sz="2400" spc="-20">
                <a:solidFill>
                  <a:srgbClr val="2F2B20"/>
                </a:solidFill>
                <a:latin typeface="Calibri"/>
                <a:cs typeface="Calibri"/>
              </a:rPr>
              <a:t>P</a:t>
            </a:r>
            <a:r>
              <a:rPr dirty="0" smtClean="0" sz="2400" spc="-45">
                <a:solidFill>
                  <a:srgbClr val="2F2B20"/>
                </a:solidFill>
                <a:latin typeface="Calibri"/>
                <a:cs typeface="Calibri"/>
              </a:rPr>
              <a:t>r</a:t>
            </a:r>
            <a:r>
              <a:rPr dirty="0" smtClean="0" sz="2400" spc="-10">
                <a:solidFill>
                  <a:srgbClr val="2F2B20"/>
                </a:solidFill>
                <a:latin typeface="Calibri"/>
                <a:cs typeface="Calibri"/>
              </a:rPr>
              <a:t>e</a:t>
            </a:r>
            <a:r>
              <a:rPr dirty="0" smtClean="0" sz="2400" spc="-5">
                <a:solidFill>
                  <a:srgbClr val="2F2B20"/>
                </a:solidFill>
                <a:latin typeface="Calibri"/>
                <a:cs typeface="Calibri"/>
              </a:rPr>
              <a:t>p</a:t>
            </a:r>
            <a:r>
              <a:rPr dirty="0" smtClean="0" sz="2400" spc="-15">
                <a:solidFill>
                  <a:srgbClr val="2F2B20"/>
                </a:solidFill>
                <a:latin typeface="Calibri"/>
                <a:cs typeface="Calibri"/>
              </a:rPr>
              <a:t>a</a:t>
            </a:r>
            <a:r>
              <a:rPr dirty="0" smtClean="0" sz="2400" spc="-45">
                <a:solidFill>
                  <a:srgbClr val="2F2B20"/>
                </a:solidFill>
                <a:latin typeface="Calibri"/>
                <a:cs typeface="Calibri"/>
              </a:rPr>
              <a:t>r</a:t>
            </a:r>
            <a:r>
              <a:rPr dirty="0" smtClean="0" sz="2400" spc="-10">
                <a:solidFill>
                  <a:srgbClr val="2F2B20"/>
                </a:solidFill>
                <a:latin typeface="Calibri"/>
                <a:cs typeface="Calibri"/>
              </a:rPr>
              <a:t>e</a:t>
            </a:r>
            <a:r>
              <a:rPr dirty="0" smtClean="0" sz="2400" spc="-5">
                <a:solidFill>
                  <a:srgbClr val="2F2B20"/>
                </a:solidFill>
                <a:latin typeface="Calibri"/>
                <a:cs typeface="Calibri"/>
              </a:rPr>
              <a:t>d</a:t>
            </a:r>
            <a:r>
              <a:rPr dirty="0" smtClean="0" sz="2400" spc="-5">
                <a:solidFill>
                  <a:srgbClr val="2F2B20"/>
                </a:solidFill>
                <a:latin typeface="Calibri"/>
                <a:cs typeface="Calibri"/>
              </a:rPr>
              <a:t>n</a:t>
            </a:r>
            <a:r>
              <a:rPr dirty="0" smtClean="0" sz="2400" spc="-10">
                <a:solidFill>
                  <a:srgbClr val="2F2B20"/>
                </a:solidFill>
                <a:latin typeface="Calibri"/>
                <a:cs typeface="Calibri"/>
              </a:rPr>
              <a:t>e</a:t>
            </a:r>
            <a:r>
              <a:rPr dirty="0" smtClean="0" sz="2400" spc="-5">
                <a:solidFill>
                  <a:srgbClr val="2F2B20"/>
                </a:solidFill>
                <a:latin typeface="Calibri"/>
                <a:cs typeface="Calibri"/>
              </a:rPr>
              <a:t>s</a:t>
            </a:r>
            <a:r>
              <a:rPr dirty="0" smtClean="0" sz="2400" spc="0">
                <a:solidFill>
                  <a:srgbClr val="2F2B20"/>
                </a:solidFill>
                <a:latin typeface="Calibri"/>
                <a:cs typeface="Calibri"/>
              </a:rPr>
              <a:t>s</a:t>
            </a:r>
            <a:r>
              <a:rPr dirty="0" smtClean="0" sz="2400" spc="5">
                <a:solidFill>
                  <a:srgbClr val="2F2B20"/>
                </a:solidFill>
                <a:latin typeface="Calibri"/>
                <a:cs typeface="Calibri"/>
              </a:rPr>
              <a:t> </a:t>
            </a:r>
            <a:r>
              <a:rPr dirty="0" smtClean="0" sz="2400" spc="-20">
                <a:solidFill>
                  <a:srgbClr val="2F2B20"/>
                </a:solidFill>
                <a:latin typeface="Calibri"/>
                <a:cs typeface="Calibri"/>
              </a:rPr>
              <a:t>P</a:t>
            </a:r>
            <a:r>
              <a:rPr dirty="0" smtClean="0" sz="2400" spc="0">
                <a:solidFill>
                  <a:srgbClr val="2F2B20"/>
                </a:solidFill>
                <a:latin typeface="Calibri"/>
                <a:cs typeface="Calibri"/>
              </a:rPr>
              <a:t>la</a:t>
            </a:r>
            <a:r>
              <a:rPr dirty="0" smtClean="0" sz="2400" spc="-5">
                <a:solidFill>
                  <a:srgbClr val="2F2B20"/>
                </a:solidFill>
                <a:latin typeface="Calibri"/>
                <a:cs typeface="Calibri"/>
              </a:rPr>
              <a:t>n</a:t>
            </a:r>
            <a:r>
              <a:rPr dirty="0" smtClean="0" sz="2400" spc="0">
                <a:solidFill>
                  <a:srgbClr val="2F2B20"/>
                </a:solidFill>
                <a:latin typeface="Calibri"/>
                <a:cs typeface="Calibri"/>
              </a:rPr>
              <a:t>s</a:t>
            </a:r>
            <a:r>
              <a:rPr dirty="0" smtClean="0" sz="2400" spc="-5">
                <a:solidFill>
                  <a:srgbClr val="2F2B20"/>
                </a:solidFill>
                <a:latin typeface="Calibri"/>
                <a:cs typeface="Calibri"/>
              </a:rPr>
              <a:t> </a:t>
            </a:r>
            <a:r>
              <a:rPr dirty="0" smtClean="0" sz="2400" spc="-50">
                <a:solidFill>
                  <a:srgbClr val="2F2B20"/>
                </a:solidFill>
                <a:latin typeface="Calibri"/>
                <a:cs typeface="Calibri"/>
              </a:rPr>
              <a:t>f</a:t>
            </a:r>
            <a:r>
              <a:rPr dirty="0" smtClean="0" sz="2400" spc="-10">
                <a:solidFill>
                  <a:srgbClr val="2F2B20"/>
                </a:solidFill>
                <a:latin typeface="Calibri"/>
                <a:cs typeface="Calibri"/>
              </a:rPr>
              <a:t>o</a:t>
            </a:r>
            <a:r>
              <a:rPr dirty="0" smtClean="0" sz="2400" spc="-10">
                <a:solidFill>
                  <a:srgbClr val="2F2B20"/>
                </a:solidFill>
                <a:latin typeface="Calibri"/>
                <a:cs typeface="Calibri"/>
              </a:rPr>
              <a:t>r</a:t>
            </a:r>
            <a:r>
              <a:rPr dirty="0" smtClean="0" sz="2400" spc="-10">
                <a:solidFill>
                  <a:srgbClr val="2F2B20"/>
                </a:solidFill>
                <a:latin typeface="Calibri"/>
                <a:cs typeface="Calibri"/>
              </a:rPr>
              <a:t> all</a:t>
            </a:r>
            <a:r>
              <a:rPr dirty="0" smtClean="0" sz="2400" spc="-10">
                <a:solidFill>
                  <a:srgbClr val="2F2B20"/>
                </a:solidFill>
                <a:latin typeface="Calibri"/>
                <a:cs typeface="Calibri"/>
              </a:rPr>
              <a:t> </a:t>
            </a:r>
            <a:r>
              <a:rPr dirty="0" smtClean="0" sz="2400" spc="-5">
                <a:solidFill>
                  <a:srgbClr val="2F2B20"/>
                </a:solidFill>
                <a:latin typeface="Calibri"/>
                <a:cs typeface="Calibri"/>
              </a:rPr>
              <a:t>p</a:t>
            </a:r>
            <a:r>
              <a:rPr dirty="0" smtClean="0" sz="2400" spc="-45">
                <a:solidFill>
                  <a:srgbClr val="2F2B20"/>
                </a:solidFill>
                <a:latin typeface="Calibri"/>
                <a:cs typeface="Calibri"/>
              </a:rPr>
              <a:t>r</a:t>
            </a:r>
            <a:r>
              <a:rPr dirty="0" smtClean="0" sz="2400" spc="-10">
                <a:solidFill>
                  <a:srgbClr val="2F2B20"/>
                </a:solidFill>
                <a:latin typeface="Calibri"/>
                <a:cs typeface="Calibri"/>
              </a:rPr>
              <a:t>o</a:t>
            </a:r>
            <a:r>
              <a:rPr dirty="0" smtClean="0" sz="2400" spc="-10">
                <a:solidFill>
                  <a:srgbClr val="2F2B20"/>
                </a:solidFill>
                <a:latin typeface="Calibri"/>
                <a:cs typeface="Calibri"/>
              </a:rPr>
              <a:t>j</a:t>
            </a:r>
            <a:r>
              <a:rPr dirty="0" smtClean="0" sz="2400" spc="-10">
                <a:solidFill>
                  <a:srgbClr val="2F2B20"/>
                </a:solidFill>
                <a:latin typeface="Calibri"/>
                <a:cs typeface="Calibri"/>
              </a:rPr>
              <a:t>e</a:t>
            </a:r>
            <a:r>
              <a:rPr dirty="0" smtClean="0" sz="2400" spc="-5">
                <a:solidFill>
                  <a:srgbClr val="2F2B20"/>
                </a:solidFill>
                <a:latin typeface="Calibri"/>
                <a:cs typeface="Calibri"/>
              </a:rPr>
              <a:t>c</a:t>
            </a:r>
            <a:r>
              <a:rPr dirty="0" smtClean="0" sz="2400" spc="-10">
                <a:solidFill>
                  <a:srgbClr val="2F2B20"/>
                </a:solidFill>
                <a:latin typeface="Calibri"/>
                <a:cs typeface="Calibri"/>
              </a:rPr>
              <a:t>t</a:t>
            </a:r>
            <a:r>
              <a:rPr dirty="0" smtClean="0" sz="2400" spc="-5">
                <a:solidFill>
                  <a:srgbClr val="2F2B20"/>
                </a:solidFill>
                <a:latin typeface="Calibri"/>
                <a:cs typeface="Calibri"/>
              </a:rPr>
              <a:t>s</a:t>
            </a:r>
            <a:r>
              <a:rPr dirty="0" smtClean="0" sz="2400" spc="-10">
                <a:solidFill>
                  <a:srgbClr val="2F2B20"/>
                </a:solidFill>
                <a:latin typeface="Calibri"/>
                <a:cs typeface="Calibri"/>
              </a:rPr>
              <a:t>,</a:t>
            </a:r>
            <a:r>
              <a:rPr dirty="0" smtClean="0" sz="2400" spc="-15">
                <a:solidFill>
                  <a:srgbClr val="2F2B20"/>
                </a:solidFill>
                <a:latin typeface="Calibri"/>
                <a:cs typeface="Calibri"/>
              </a:rPr>
              <a:t> </a:t>
            </a:r>
            <a:r>
              <a:rPr dirty="0" smtClean="0" sz="2400" spc="-5">
                <a:solidFill>
                  <a:srgbClr val="2F2B20"/>
                </a:solidFill>
                <a:latin typeface="Calibri"/>
                <a:cs typeface="Calibri"/>
              </a:rPr>
              <a:t>b</a:t>
            </a:r>
            <a:r>
              <a:rPr dirty="0" smtClean="0" sz="2400" spc="0">
                <a:solidFill>
                  <a:srgbClr val="2F2B20"/>
                </a:solidFill>
                <a:latin typeface="Calibri"/>
                <a:cs typeface="Calibri"/>
              </a:rPr>
              <a:t>ig</a:t>
            </a:r>
            <a:r>
              <a:rPr dirty="0" smtClean="0" sz="2400" spc="-20">
                <a:solidFill>
                  <a:srgbClr val="2F2B20"/>
                </a:solidFill>
                <a:latin typeface="Calibri"/>
                <a:cs typeface="Calibri"/>
              </a:rPr>
              <a:t> </a:t>
            </a:r>
            <a:r>
              <a:rPr dirty="0" smtClean="0" sz="2400" spc="-10">
                <a:solidFill>
                  <a:srgbClr val="2F2B20"/>
                </a:solidFill>
                <a:latin typeface="Calibri"/>
                <a:cs typeface="Calibri"/>
              </a:rPr>
              <a:t>o</a:t>
            </a:r>
            <a:r>
              <a:rPr dirty="0" smtClean="0" sz="2400" spc="-10">
                <a:solidFill>
                  <a:srgbClr val="2F2B20"/>
                </a:solidFill>
                <a:latin typeface="Calibri"/>
                <a:cs typeface="Calibri"/>
              </a:rPr>
              <a:t>r</a:t>
            </a:r>
            <a:r>
              <a:rPr dirty="0" smtClean="0" sz="2400" spc="-10">
                <a:solidFill>
                  <a:srgbClr val="2F2B20"/>
                </a:solidFill>
                <a:latin typeface="Calibri"/>
                <a:cs typeface="Calibri"/>
              </a:rPr>
              <a:t> </a:t>
            </a:r>
            <a:r>
              <a:rPr dirty="0" smtClean="0" sz="2400" spc="-5">
                <a:solidFill>
                  <a:srgbClr val="2F2B20"/>
                </a:solidFill>
                <a:latin typeface="Calibri"/>
                <a:cs typeface="Calibri"/>
              </a:rPr>
              <a:t>s</a:t>
            </a:r>
            <a:r>
              <a:rPr dirty="0" smtClean="0" sz="2400" spc="0">
                <a:solidFill>
                  <a:srgbClr val="2F2B20"/>
                </a:solidFill>
                <a:latin typeface="Calibri"/>
                <a:cs typeface="Calibri"/>
              </a:rPr>
              <a:t>mall</a:t>
            </a:r>
            <a:r>
              <a:rPr dirty="0" smtClean="0" sz="1800" spc="0">
                <a:solidFill>
                  <a:srgbClr val="2F2B20"/>
                </a:solidFill>
                <a:latin typeface="Calibri"/>
                <a:cs typeface="Calibri"/>
              </a:rPr>
              <a:t>.</a:t>
            </a:r>
            <a:endParaRPr sz="1800">
              <a:latin typeface="Calibri"/>
              <a:cs typeface="Calibri"/>
            </a:endParaRPr>
          </a:p>
        </p:txBody>
      </p:sp>
      <p:sp>
        <p:nvSpPr>
          <p:cNvPr id="8" name="object 8"/>
          <p:cNvSpPr txBox="1">
            <a:spLocks noGrp="1"/>
          </p:cNvSpPr>
          <p:nvPr>
            <p:ph type="sldNum" idx="7" sz="quarter"/>
          </p:nvPr>
        </p:nvSpPr>
        <p:spPr>
          <a:prstGeom prst="rect"/>
        </p:spPr>
        <p:txBody>
          <a:bodyPr wrap="square" lIns="0" tIns="0" rIns="0" bIns="0" rtlCol="0" vert="horz">
            <a:noAutofit/>
          </a:bodyPr>
          <a:lstStyle/>
          <a:p>
            <a:pPr marL="25400">
              <a:lnSpc>
                <a:spcPct val="100000"/>
              </a:lnSpc>
            </a:pPr>
            <a:fld id="{81D60167-4931-47E6-BA6A-407CBD079E47}" type="slidenum">
              <a:rPr dirty="0" smtClean="0" sz="1800" spc="-10">
                <a:solidFill>
                  <a:srgbClr val="FFFFFF"/>
                </a:solidFill>
                <a:latin typeface="Calibri"/>
                <a:cs typeface="Calibri"/>
              </a:rPr>
              <a:t>17</a:t>
            </a:fld>
            <a:endParaRPr sz="1800">
              <a:latin typeface="Calibri"/>
              <a:cs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35940" y="492251"/>
            <a:ext cx="7450455" cy="1473200"/>
          </a:xfrm>
          <a:prstGeom prst="rect">
            <a:avLst/>
          </a:prstGeom>
        </p:spPr>
        <p:txBody>
          <a:bodyPr wrap="square" lIns="0" tIns="0" rIns="0" bIns="0" rtlCol="0" vert="horz">
            <a:noAutofit/>
          </a:bodyPr>
          <a:lstStyle/>
          <a:p>
            <a:pPr algn="just" marL="12700" marR="12700">
              <a:lnSpc>
                <a:spcPts val="2880"/>
              </a:lnSpc>
            </a:pPr>
            <a:r>
              <a:rPr dirty="0" smtClean="0" sz="3000">
                <a:solidFill>
                  <a:srgbClr val="7A7425"/>
                </a:solidFill>
                <a:latin typeface="Century Gothic"/>
                <a:cs typeface="Century Gothic"/>
              </a:rPr>
              <a:t>I</a:t>
            </a:r>
            <a:r>
              <a:rPr dirty="0" smtClean="0" sz="3000" spc="-215">
                <a:solidFill>
                  <a:srgbClr val="7A7425"/>
                </a:solidFill>
                <a:latin typeface="Century Gothic"/>
                <a:cs typeface="Century Gothic"/>
              </a:rPr>
              <a:t> </a:t>
            </a:r>
            <a:r>
              <a:rPr dirty="0" smtClean="0" sz="3000" spc="-95">
                <a:solidFill>
                  <a:srgbClr val="7A7425"/>
                </a:solidFill>
                <a:latin typeface="Century Gothic"/>
                <a:cs typeface="Century Gothic"/>
              </a:rPr>
              <a:t>wo</a:t>
            </a:r>
            <a:r>
              <a:rPr dirty="0" smtClean="0" sz="3000" spc="-100">
                <a:solidFill>
                  <a:srgbClr val="7A7425"/>
                </a:solidFill>
                <a:latin typeface="Century Gothic"/>
                <a:cs typeface="Century Gothic"/>
              </a:rPr>
              <a:t>u</a:t>
            </a:r>
            <a:r>
              <a:rPr dirty="0" smtClean="0" sz="3000" spc="-100">
                <a:solidFill>
                  <a:srgbClr val="7A7425"/>
                </a:solidFill>
                <a:latin typeface="Century Gothic"/>
                <a:cs typeface="Century Gothic"/>
              </a:rPr>
              <a:t>l</a:t>
            </a:r>
            <a:r>
              <a:rPr dirty="0" smtClean="0" sz="3000" spc="0">
                <a:solidFill>
                  <a:srgbClr val="7A7425"/>
                </a:solidFill>
                <a:latin typeface="Century Gothic"/>
                <a:cs typeface="Century Gothic"/>
              </a:rPr>
              <a:t>d</a:t>
            </a:r>
            <a:r>
              <a:rPr dirty="0" smtClean="0" sz="3000" spc="-235">
                <a:solidFill>
                  <a:srgbClr val="7A7425"/>
                </a:solidFill>
                <a:latin typeface="Century Gothic"/>
                <a:cs typeface="Century Gothic"/>
              </a:rPr>
              <a:t> </a:t>
            </a:r>
            <a:r>
              <a:rPr dirty="0" smtClean="0" sz="3000" spc="-100">
                <a:solidFill>
                  <a:srgbClr val="7A7425"/>
                </a:solidFill>
                <a:latin typeface="Century Gothic"/>
                <a:cs typeface="Century Gothic"/>
              </a:rPr>
              <a:t>l</a:t>
            </a:r>
            <a:r>
              <a:rPr dirty="0" smtClean="0" sz="3000" spc="-100">
                <a:solidFill>
                  <a:srgbClr val="7A7425"/>
                </a:solidFill>
                <a:latin typeface="Century Gothic"/>
                <a:cs typeface="Century Gothic"/>
              </a:rPr>
              <a:t>i</a:t>
            </a:r>
            <a:r>
              <a:rPr dirty="0" smtClean="0" sz="3000" spc="-105">
                <a:solidFill>
                  <a:srgbClr val="7A7425"/>
                </a:solidFill>
                <a:latin typeface="Century Gothic"/>
                <a:cs typeface="Century Gothic"/>
              </a:rPr>
              <a:t>k</a:t>
            </a:r>
            <a:r>
              <a:rPr dirty="0" smtClean="0" sz="3000" spc="0">
                <a:solidFill>
                  <a:srgbClr val="7A7425"/>
                </a:solidFill>
                <a:latin typeface="Century Gothic"/>
                <a:cs typeface="Century Gothic"/>
              </a:rPr>
              <a:t>e</a:t>
            </a:r>
            <a:r>
              <a:rPr dirty="0" smtClean="0" sz="3000" spc="-225">
                <a:solidFill>
                  <a:srgbClr val="7A7425"/>
                </a:solidFill>
                <a:latin typeface="Century Gothic"/>
                <a:cs typeface="Century Gothic"/>
              </a:rPr>
              <a:t> </a:t>
            </a:r>
            <a:r>
              <a:rPr dirty="0" smtClean="0" sz="3000" spc="-95">
                <a:solidFill>
                  <a:srgbClr val="7A7425"/>
                </a:solidFill>
                <a:latin typeface="Century Gothic"/>
                <a:cs typeface="Century Gothic"/>
              </a:rPr>
              <a:t>t</a:t>
            </a:r>
            <a:r>
              <a:rPr dirty="0" smtClean="0" sz="3000" spc="0">
                <a:solidFill>
                  <a:srgbClr val="7A7425"/>
                </a:solidFill>
                <a:latin typeface="Century Gothic"/>
                <a:cs typeface="Century Gothic"/>
              </a:rPr>
              <a:t>o</a:t>
            </a:r>
            <a:r>
              <a:rPr dirty="0" smtClean="0" sz="3000" spc="-220">
                <a:solidFill>
                  <a:srgbClr val="7A7425"/>
                </a:solidFill>
                <a:latin typeface="Century Gothic"/>
                <a:cs typeface="Century Gothic"/>
              </a:rPr>
              <a:t> </a:t>
            </a:r>
            <a:r>
              <a:rPr dirty="0" smtClean="0" sz="3000" spc="-95">
                <a:solidFill>
                  <a:srgbClr val="7A7425"/>
                </a:solidFill>
                <a:latin typeface="Century Gothic"/>
                <a:cs typeface="Century Gothic"/>
              </a:rPr>
              <a:t>t</a:t>
            </a:r>
            <a:r>
              <a:rPr dirty="0" smtClean="0" sz="3000" spc="-105">
                <a:solidFill>
                  <a:srgbClr val="7A7425"/>
                </a:solidFill>
                <a:latin typeface="Century Gothic"/>
                <a:cs typeface="Century Gothic"/>
              </a:rPr>
              <a:t>h</a:t>
            </a:r>
            <a:r>
              <a:rPr dirty="0" smtClean="0" sz="3000" spc="-95">
                <a:solidFill>
                  <a:srgbClr val="7A7425"/>
                </a:solidFill>
                <a:latin typeface="Century Gothic"/>
                <a:cs typeface="Century Gothic"/>
              </a:rPr>
              <a:t>a</a:t>
            </a:r>
            <a:r>
              <a:rPr dirty="0" smtClean="0" sz="3000" spc="-105">
                <a:solidFill>
                  <a:srgbClr val="7A7425"/>
                </a:solidFill>
                <a:latin typeface="Century Gothic"/>
                <a:cs typeface="Century Gothic"/>
              </a:rPr>
              <a:t>n</a:t>
            </a:r>
            <a:r>
              <a:rPr dirty="0" smtClean="0" sz="3000" spc="0">
                <a:solidFill>
                  <a:srgbClr val="7A7425"/>
                </a:solidFill>
                <a:latin typeface="Century Gothic"/>
                <a:cs typeface="Century Gothic"/>
              </a:rPr>
              <a:t>k</a:t>
            </a:r>
            <a:r>
              <a:rPr dirty="0" smtClean="0" sz="3000" spc="-240">
                <a:solidFill>
                  <a:srgbClr val="7A7425"/>
                </a:solidFill>
                <a:latin typeface="Century Gothic"/>
                <a:cs typeface="Century Gothic"/>
              </a:rPr>
              <a:t> </a:t>
            </a:r>
            <a:r>
              <a:rPr dirty="0" smtClean="0" sz="3000" spc="-95">
                <a:solidFill>
                  <a:srgbClr val="7A7425"/>
                </a:solidFill>
                <a:latin typeface="Century Gothic"/>
                <a:cs typeface="Century Gothic"/>
              </a:rPr>
              <a:t>t</a:t>
            </a:r>
            <a:r>
              <a:rPr dirty="0" smtClean="0" sz="3000" spc="-105">
                <a:solidFill>
                  <a:srgbClr val="7A7425"/>
                </a:solidFill>
                <a:latin typeface="Century Gothic"/>
                <a:cs typeface="Century Gothic"/>
              </a:rPr>
              <a:t>h</a:t>
            </a:r>
            <a:r>
              <a:rPr dirty="0" smtClean="0" sz="3000" spc="0">
                <a:solidFill>
                  <a:srgbClr val="7A7425"/>
                </a:solidFill>
                <a:latin typeface="Century Gothic"/>
                <a:cs typeface="Century Gothic"/>
              </a:rPr>
              <a:t>e</a:t>
            </a:r>
            <a:r>
              <a:rPr dirty="0" smtClean="0" sz="3000" spc="-215">
                <a:solidFill>
                  <a:srgbClr val="7A7425"/>
                </a:solidFill>
                <a:latin typeface="Century Gothic"/>
                <a:cs typeface="Century Gothic"/>
              </a:rPr>
              <a:t> </a:t>
            </a:r>
            <a:r>
              <a:rPr dirty="0" smtClean="0" sz="3000" spc="-90">
                <a:solidFill>
                  <a:srgbClr val="7A7425"/>
                </a:solidFill>
                <a:latin typeface="Century Gothic"/>
                <a:cs typeface="Century Gothic"/>
              </a:rPr>
              <a:t>I</a:t>
            </a:r>
            <a:r>
              <a:rPr dirty="0" smtClean="0" sz="3000" spc="-95">
                <a:solidFill>
                  <a:srgbClr val="7A7425"/>
                </a:solidFill>
                <a:latin typeface="Century Gothic"/>
                <a:cs typeface="Century Gothic"/>
              </a:rPr>
              <a:t>MR</a:t>
            </a:r>
            <a:r>
              <a:rPr dirty="0" smtClean="0" sz="3000" spc="0">
                <a:solidFill>
                  <a:srgbClr val="7A7425"/>
                </a:solidFill>
                <a:latin typeface="Century Gothic"/>
                <a:cs typeface="Century Gothic"/>
              </a:rPr>
              <a:t>C </a:t>
            </a:r>
            <a:r>
              <a:rPr dirty="0" smtClean="0" sz="3000" spc="-335">
                <a:solidFill>
                  <a:srgbClr val="7A7425"/>
                </a:solidFill>
                <a:latin typeface="Century Gothic"/>
                <a:cs typeface="Century Gothic"/>
              </a:rPr>
              <a:t> </a:t>
            </a:r>
            <a:r>
              <a:rPr dirty="0" smtClean="0" sz="3000" spc="-95">
                <a:solidFill>
                  <a:srgbClr val="7A7425"/>
                </a:solidFill>
                <a:latin typeface="Century Gothic"/>
                <a:cs typeface="Century Gothic"/>
              </a:rPr>
              <a:t>co</a:t>
            </a:r>
            <a:r>
              <a:rPr dirty="0" smtClean="0" sz="3000" spc="-105">
                <a:solidFill>
                  <a:srgbClr val="7A7425"/>
                </a:solidFill>
                <a:latin typeface="Century Gothic"/>
                <a:cs typeface="Century Gothic"/>
              </a:rPr>
              <a:t>mm</a:t>
            </a:r>
            <a:r>
              <a:rPr dirty="0" smtClean="0" sz="3000" spc="-100">
                <a:solidFill>
                  <a:srgbClr val="7A7425"/>
                </a:solidFill>
                <a:latin typeface="Century Gothic"/>
                <a:cs typeface="Century Gothic"/>
              </a:rPr>
              <a:t>i</a:t>
            </a:r>
            <a:r>
              <a:rPr dirty="0" smtClean="0" sz="3000" spc="-95">
                <a:solidFill>
                  <a:srgbClr val="7A7425"/>
                </a:solidFill>
                <a:latin typeface="Century Gothic"/>
                <a:cs typeface="Century Gothic"/>
              </a:rPr>
              <a:t>t</a:t>
            </a:r>
            <a:r>
              <a:rPr dirty="0" smtClean="0" sz="3000" spc="-105">
                <a:solidFill>
                  <a:srgbClr val="7A7425"/>
                </a:solidFill>
                <a:latin typeface="Century Gothic"/>
                <a:cs typeface="Century Gothic"/>
              </a:rPr>
              <a:t>te</a:t>
            </a:r>
            <a:r>
              <a:rPr dirty="0" smtClean="0" sz="3000" spc="0">
                <a:solidFill>
                  <a:srgbClr val="7A7425"/>
                </a:solidFill>
                <a:latin typeface="Century Gothic"/>
                <a:cs typeface="Century Gothic"/>
              </a:rPr>
              <a:t>e</a:t>
            </a:r>
            <a:r>
              <a:rPr dirty="0" smtClean="0" sz="3000" spc="-240">
                <a:solidFill>
                  <a:srgbClr val="7A7425"/>
                </a:solidFill>
                <a:latin typeface="Century Gothic"/>
                <a:cs typeface="Century Gothic"/>
              </a:rPr>
              <a:t> </a:t>
            </a:r>
            <a:r>
              <a:rPr dirty="0" smtClean="0" sz="3000" spc="0">
                <a:solidFill>
                  <a:srgbClr val="7A7425"/>
                </a:solidFill>
                <a:latin typeface="Century Gothic"/>
                <a:cs typeface="Century Gothic"/>
              </a:rPr>
              <a:t>,</a:t>
            </a:r>
            <a:r>
              <a:rPr dirty="0" smtClean="0" sz="3000" spc="0">
                <a:solidFill>
                  <a:srgbClr val="7A7425"/>
                </a:solidFill>
                <a:latin typeface="Century Gothic"/>
                <a:cs typeface="Century Gothic"/>
              </a:rPr>
              <a:t> </a:t>
            </a:r>
            <a:r>
              <a:rPr dirty="0" smtClean="0" sz="3000" spc="-105">
                <a:solidFill>
                  <a:srgbClr val="7A7425"/>
                </a:solidFill>
                <a:latin typeface="Century Gothic"/>
                <a:cs typeface="Century Gothic"/>
              </a:rPr>
              <a:t>f</a:t>
            </a:r>
            <a:r>
              <a:rPr dirty="0" smtClean="0" sz="3000" spc="-95">
                <a:solidFill>
                  <a:srgbClr val="7A7425"/>
                </a:solidFill>
                <a:latin typeface="Century Gothic"/>
                <a:cs typeface="Century Gothic"/>
              </a:rPr>
              <a:t>o</a:t>
            </a:r>
            <a:r>
              <a:rPr dirty="0" smtClean="0" sz="3000" spc="0">
                <a:solidFill>
                  <a:srgbClr val="7A7425"/>
                </a:solidFill>
                <a:latin typeface="Century Gothic"/>
                <a:cs typeface="Century Gothic"/>
              </a:rPr>
              <a:t>r</a:t>
            </a:r>
            <a:r>
              <a:rPr dirty="0" smtClean="0" sz="3000" spc="-225">
                <a:solidFill>
                  <a:srgbClr val="7A7425"/>
                </a:solidFill>
                <a:latin typeface="Century Gothic"/>
                <a:cs typeface="Century Gothic"/>
              </a:rPr>
              <a:t> </a:t>
            </a:r>
            <a:r>
              <a:rPr dirty="0" smtClean="0" sz="3000" spc="-95">
                <a:solidFill>
                  <a:srgbClr val="7A7425"/>
                </a:solidFill>
                <a:latin typeface="Century Gothic"/>
                <a:cs typeface="Century Gothic"/>
              </a:rPr>
              <a:t>a</a:t>
            </a:r>
            <a:r>
              <a:rPr dirty="0" smtClean="0" sz="3000" spc="-100">
                <a:solidFill>
                  <a:srgbClr val="7A7425"/>
                </a:solidFill>
                <a:latin typeface="Century Gothic"/>
                <a:cs typeface="Century Gothic"/>
              </a:rPr>
              <a:t>l</a:t>
            </a:r>
            <a:r>
              <a:rPr dirty="0" smtClean="0" sz="3000" spc="-100">
                <a:solidFill>
                  <a:srgbClr val="7A7425"/>
                </a:solidFill>
                <a:latin typeface="Century Gothic"/>
                <a:cs typeface="Century Gothic"/>
              </a:rPr>
              <a:t>l</a:t>
            </a:r>
            <a:r>
              <a:rPr dirty="0" smtClean="0" sz="3000" spc="-95">
                <a:solidFill>
                  <a:srgbClr val="7A7425"/>
                </a:solidFill>
                <a:latin typeface="Century Gothic"/>
                <a:cs typeface="Century Gothic"/>
              </a:rPr>
              <a:t>ow</a:t>
            </a:r>
            <a:r>
              <a:rPr dirty="0" smtClean="0" sz="3000" spc="-100">
                <a:solidFill>
                  <a:srgbClr val="7A7425"/>
                </a:solidFill>
                <a:latin typeface="Century Gothic"/>
                <a:cs typeface="Century Gothic"/>
              </a:rPr>
              <a:t>i</a:t>
            </a:r>
            <a:r>
              <a:rPr dirty="0" smtClean="0" sz="3000" spc="-105">
                <a:solidFill>
                  <a:srgbClr val="7A7425"/>
                </a:solidFill>
                <a:latin typeface="Century Gothic"/>
                <a:cs typeface="Century Gothic"/>
              </a:rPr>
              <a:t>n</a:t>
            </a:r>
            <a:r>
              <a:rPr dirty="0" smtClean="0" sz="3000" spc="0">
                <a:solidFill>
                  <a:srgbClr val="7A7425"/>
                </a:solidFill>
                <a:latin typeface="Century Gothic"/>
                <a:cs typeface="Century Gothic"/>
              </a:rPr>
              <a:t>g</a:t>
            </a:r>
            <a:r>
              <a:rPr dirty="0" smtClean="0" sz="3000" spc="-260">
                <a:solidFill>
                  <a:srgbClr val="7A7425"/>
                </a:solidFill>
                <a:latin typeface="Century Gothic"/>
                <a:cs typeface="Century Gothic"/>
              </a:rPr>
              <a:t> </a:t>
            </a:r>
            <a:r>
              <a:rPr dirty="0" smtClean="0" sz="3000" spc="-105">
                <a:solidFill>
                  <a:srgbClr val="7A7425"/>
                </a:solidFill>
                <a:latin typeface="Century Gothic"/>
                <a:cs typeface="Century Gothic"/>
              </a:rPr>
              <a:t>m</a:t>
            </a:r>
            <a:r>
              <a:rPr dirty="0" smtClean="0" sz="3000" spc="0">
                <a:solidFill>
                  <a:srgbClr val="7A7425"/>
                </a:solidFill>
                <a:latin typeface="Century Gothic"/>
                <a:cs typeface="Century Gothic"/>
              </a:rPr>
              <a:t>e</a:t>
            </a:r>
            <a:r>
              <a:rPr dirty="0" smtClean="0" sz="3000" spc="-204">
                <a:solidFill>
                  <a:srgbClr val="7A7425"/>
                </a:solidFill>
                <a:latin typeface="Century Gothic"/>
                <a:cs typeface="Century Gothic"/>
              </a:rPr>
              <a:t> </a:t>
            </a:r>
            <a:r>
              <a:rPr dirty="0" smtClean="0" sz="3000" spc="-95">
                <a:solidFill>
                  <a:srgbClr val="7A7425"/>
                </a:solidFill>
                <a:latin typeface="Century Gothic"/>
                <a:cs typeface="Century Gothic"/>
              </a:rPr>
              <a:t>t</a:t>
            </a:r>
            <a:r>
              <a:rPr dirty="0" smtClean="0" sz="3000" spc="-105">
                <a:solidFill>
                  <a:srgbClr val="7A7425"/>
                </a:solidFill>
                <a:latin typeface="Century Gothic"/>
                <a:cs typeface="Century Gothic"/>
              </a:rPr>
              <a:t>h</a:t>
            </a:r>
            <a:r>
              <a:rPr dirty="0" smtClean="0" sz="3000" spc="0">
                <a:solidFill>
                  <a:srgbClr val="7A7425"/>
                </a:solidFill>
                <a:latin typeface="Century Gothic"/>
                <a:cs typeface="Century Gothic"/>
              </a:rPr>
              <a:t>e</a:t>
            </a:r>
            <a:r>
              <a:rPr dirty="0" smtClean="0" sz="3000" spc="-225">
                <a:solidFill>
                  <a:srgbClr val="7A7425"/>
                </a:solidFill>
                <a:latin typeface="Century Gothic"/>
                <a:cs typeface="Century Gothic"/>
              </a:rPr>
              <a:t> </a:t>
            </a:r>
            <a:r>
              <a:rPr dirty="0" smtClean="0" sz="3000" spc="-95">
                <a:solidFill>
                  <a:srgbClr val="7A7425"/>
                </a:solidFill>
                <a:latin typeface="Century Gothic"/>
                <a:cs typeface="Century Gothic"/>
              </a:rPr>
              <a:t>o</a:t>
            </a:r>
            <a:r>
              <a:rPr dirty="0" smtClean="0" sz="3000" spc="-90">
                <a:solidFill>
                  <a:srgbClr val="7A7425"/>
                </a:solidFill>
                <a:latin typeface="Century Gothic"/>
                <a:cs typeface="Century Gothic"/>
              </a:rPr>
              <a:t>p</a:t>
            </a:r>
            <a:r>
              <a:rPr dirty="0" smtClean="0" sz="3000" spc="-90">
                <a:solidFill>
                  <a:srgbClr val="7A7425"/>
                </a:solidFill>
                <a:latin typeface="Century Gothic"/>
                <a:cs typeface="Century Gothic"/>
              </a:rPr>
              <a:t>p</a:t>
            </a:r>
            <a:r>
              <a:rPr dirty="0" smtClean="0" sz="3000" spc="-95">
                <a:solidFill>
                  <a:srgbClr val="7A7425"/>
                </a:solidFill>
                <a:latin typeface="Century Gothic"/>
                <a:cs typeface="Century Gothic"/>
              </a:rPr>
              <a:t>o</a:t>
            </a:r>
            <a:r>
              <a:rPr dirty="0" smtClean="0" sz="3000" spc="-100">
                <a:solidFill>
                  <a:srgbClr val="7A7425"/>
                </a:solidFill>
                <a:latin typeface="Century Gothic"/>
                <a:cs typeface="Century Gothic"/>
              </a:rPr>
              <a:t>r</a:t>
            </a:r>
            <a:r>
              <a:rPr dirty="0" smtClean="0" sz="3000" spc="-105">
                <a:solidFill>
                  <a:srgbClr val="7A7425"/>
                </a:solidFill>
                <a:latin typeface="Century Gothic"/>
                <a:cs typeface="Century Gothic"/>
              </a:rPr>
              <a:t>t</a:t>
            </a:r>
            <a:r>
              <a:rPr dirty="0" smtClean="0" sz="3000" spc="-100">
                <a:solidFill>
                  <a:srgbClr val="7A7425"/>
                </a:solidFill>
                <a:latin typeface="Century Gothic"/>
                <a:cs typeface="Century Gothic"/>
              </a:rPr>
              <a:t>u</a:t>
            </a:r>
            <a:r>
              <a:rPr dirty="0" smtClean="0" sz="3000" spc="-105">
                <a:solidFill>
                  <a:srgbClr val="7A7425"/>
                </a:solidFill>
                <a:latin typeface="Century Gothic"/>
                <a:cs typeface="Century Gothic"/>
              </a:rPr>
              <a:t>n</a:t>
            </a:r>
            <a:r>
              <a:rPr dirty="0" smtClean="0" sz="3000" spc="-100">
                <a:solidFill>
                  <a:srgbClr val="7A7425"/>
                </a:solidFill>
                <a:latin typeface="Century Gothic"/>
                <a:cs typeface="Century Gothic"/>
              </a:rPr>
              <a:t>i</a:t>
            </a:r>
            <a:r>
              <a:rPr dirty="0" smtClean="0" sz="3000" spc="-105">
                <a:solidFill>
                  <a:srgbClr val="7A7425"/>
                </a:solidFill>
                <a:latin typeface="Century Gothic"/>
                <a:cs typeface="Century Gothic"/>
              </a:rPr>
              <a:t>t</a:t>
            </a:r>
            <a:r>
              <a:rPr dirty="0" smtClean="0" sz="3000" spc="0">
                <a:solidFill>
                  <a:srgbClr val="7A7425"/>
                </a:solidFill>
                <a:latin typeface="Century Gothic"/>
                <a:cs typeface="Century Gothic"/>
              </a:rPr>
              <a:t>y</a:t>
            </a:r>
            <a:r>
              <a:rPr dirty="0" smtClean="0" sz="3000" spc="-245">
                <a:solidFill>
                  <a:srgbClr val="7A7425"/>
                </a:solidFill>
                <a:latin typeface="Century Gothic"/>
                <a:cs typeface="Century Gothic"/>
              </a:rPr>
              <a:t> </a:t>
            </a:r>
            <a:r>
              <a:rPr dirty="0" smtClean="0" sz="3000" spc="-95">
                <a:solidFill>
                  <a:srgbClr val="7A7425"/>
                </a:solidFill>
                <a:latin typeface="Century Gothic"/>
                <a:cs typeface="Century Gothic"/>
              </a:rPr>
              <a:t>t</a:t>
            </a:r>
            <a:r>
              <a:rPr dirty="0" smtClean="0" sz="3000" spc="0">
                <a:solidFill>
                  <a:srgbClr val="7A7425"/>
                </a:solidFill>
                <a:latin typeface="Century Gothic"/>
                <a:cs typeface="Century Gothic"/>
              </a:rPr>
              <a:t>o</a:t>
            </a:r>
            <a:r>
              <a:rPr dirty="0" smtClean="0" sz="3000" spc="-220">
                <a:solidFill>
                  <a:srgbClr val="7A7425"/>
                </a:solidFill>
                <a:latin typeface="Century Gothic"/>
                <a:cs typeface="Century Gothic"/>
              </a:rPr>
              <a:t> </a:t>
            </a:r>
            <a:r>
              <a:rPr dirty="0" smtClean="0" sz="3000" spc="-100">
                <a:solidFill>
                  <a:srgbClr val="7A7425"/>
                </a:solidFill>
                <a:latin typeface="Century Gothic"/>
                <a:cs typeface="Century Gothic"/>
              </a:rPr>
              <a:t>s</a:t>
            </a:r>
            <a:r>
              <a:rPr dirty="0" smtClean="0" sz="3000" spc="-90">
                <a:solidFill>
                  <a:srgbClr val="7A7425"/>
                </a:solidFill>
                <a:latin typeface="Century Gothic"/>
                <a:cs typeface="Century Gothic"/>
              </a:rPr>
              <a:t>p</a:t>
            </a:r>
            <a:r>
              <a:rPr dirty="0" smtClean="0" sz="3000" spc="-105">
                <a:solidFill>
                  <a:srgbClr val="7A7425"/>
                </a:solidFill>
                <a:latin typeface="Century Gothic"/>
                <a:cs typeface="Century Gothic"/>
              </a:rPr>
              <a:t>e</a:t>
            </a:r>
            <a:r>
              <a:rPr dirty="0" smtClean="0" sz="3000" spc="-95">
                <a:solidFill>
                  <a:srgbClr val="7A7425"/>
                </a:solidFill>
                <a:latin typeface="Century Gothic"/>
                <a:cs typeface="Century Gothic"/>
              </a:rPr>
              <a:t>a</a:t>
            </a:r>
            <a:r>
              <a:rPr dirty="0" smtClean="0" sz="3000" spc="0">
                <a:solidFill>
                  <a:srgbClr val="7A7425"/>
                </a:solidFill>
                <a:latin typeface="Century Gothic"/>
                <a:cs typeface="Century Gothic"/>
              </a:rPr>
              <a:t>k</a:t>
            </a:r>
            <a:r>
              <a:rPr dirty="0" smtClean="0" sz="3000" spc="-225">
                <a:solidFill>
                  <a:srgbClr val="7A7425"/>
                </a:solidFill>
                <a:latin typeface="Century Gothic"/>
                <a:cs typeface="Century Gothic"/>
              </a:rPr>
              <a:t> </a:t>
            </a:r>
            <a:r>
              <a:rPr dirty="0" smtClean="0" sz="3000" spc="-95">
                <a:solidFill>
                  <a:srgbClr val="7A7425"/>
                </a:solidFill>
                <a:latin typeface="Century Gothic"/>
                <a:cs typeface="Century Gothic"/>
              </a:rPr>
              <a:t>to</a:t>
            </a:r>
            <a:r>
              <a:rPr dirty="0" smtClean="0" sz="3000" spc="-95">
                <a:solidFill>
                  <a:srgbClr val="7A7425"/>
                </a:solidFill>
                <a:latin typeface="Century Gothic"/>
                <a:cs typeface="Century Gothic"/>
              </a:rPr>
              <a:t> </a:t>
            </a:r>
            <a:r>
              <a:rPr dirty="0" smtClean="0" sz="3000" spc="-100">
                <a:solidFill>
                  <a:srgbClr val="7A7425"/>
                </a:solidFill>
                <a:latin typeface="Century Gothic"/>
                <a:cs typeface="Century Gothic"/>
              </a:rPr>
              <a:t>y</a:t>
            </a:r>
            <a:r>
              <a:rPr dirty="0" smtClean="0" sz="3000" spc="-95">
                <a:solidFill>
                  <a:srgbClr val="7A7425"/>
                </a:solidFill>
                <a:latin typeface="Century Gothic"/>
                <a:cs typeface="Century Gothic"/>
              </a:rPr>
              <a:t>o</a:t>
            </a:r>
            <a:r>
              <a:rPr dirty="0" smtClean="0" sz="3000" spc="0">
                <a:solidFill>
                  <a:srgbClr val="7A7425"/>
                </a:solidFill>
                <a:latin typeface="Century Gothic"/>
                <a:cs typeface="Century Gothic"/>
              </a:rPr>
              <a:t>u</a:t>
            </a:r>
            <a:r>
              <a:rPr dirty="0" smtClean="0" sz="3000" spc="-220">
                <a:solidFill>
                  <a:srgbClr val="7A7425"/>
                </a:solidFill>
                <a:latin typeface="Century Gothic"/>
                <a:cs typeface="Century Gothic"/>
              </a:rPr>
              <a:t> </a:t>
            </a:r>
            <a:r>
              <a:rPr dirty="0" smtClean="0" sz="3000" spc="-95">
                <a:solidFill>
                  <a:srgbClr val="7A7425"/>
                </a:solidFill>
                <a:latin typeface="Century Gothic"/>
                <a:cs typeface="Century Gothic"/>
              </a:rPr>
              <a:t>to</a:t>
            </a:r>
            <a:r>
              <a:rPr dirty="0" smtClean="0" sz="3000" spc="-100">
                <a:solidFill>
                  <a:srgbClr val="7A7425"/>
                </a:solidFill>
                <a:latin typeface="Century Gothic"/>
                <a:cs typeface="Century Gothic"/>
              </a:rPr>
              <a:t>d</a:t>
            </a:r>
            <a:r>
              <a:rPr dirty="0" smtClean="0" sz="3000" spc="-95">
                <a:solidFill>
                  <a:srgbClr val="7A7425"/>
                </a:solidFill>
                <a:latin typeface="Century Gothic"/>
                <a:cs typeface="Century Gothic"/>
              </a:rPr>
              <a:t>a</a:t>
            </a:r>
            <a:r>
              <a:rPr dirty="0" smtClean="0" sz="3000" spc="-100">
                <a:solidFill>
                  <a:srgbClr val="7A7425"/>
                </a:solidFill>
                <a:latin typeface="Century Gothic"/>
                <a:cs typeface="Century Gothic"/>
              </a:rPr>
              <a:t>y</a:t>
            </a:r>
            <a:r>
              <a:rPr dirty="0" smtClean="0" sz="3000" spc="0">
                <a:solidFill>
                  <a:srgbClr val="7A7425"/>
                </a:solidFill>
                <a:latin typeface="Century Gothic"/>
                <a:cs typeface="Century Gothic"/>
              </a:rPr>
              <a:t>.</a:t>
            </a:r>
            <a:endParaRPr sz="3000">
              <a:latin typeface="Century Gothic"/>
              <a:cs typeface="Century Gothic"/>
            </a:endParaRPr>
          </a:p>
          <a:p>
            <a:pPr algn="ctr" marL="163195">
              <a:lnSpc>
                <a:spcPts val="2905"/>
              </a:lnSpc>
            </a:pPr>
            <a:r>
              <a:rPr dirty="0" smtClean="0" sz="3000" spc="-95">
                <a:solidFill>
                  <a:srgbClr val="7A7425"/>
                </a:solidFill>
                <a:latin typeface="Century Gothic"/>
                <a:cs typeface="Century Gothic"/>
              </a:rPr>
              <a:t>Q</a:t>
            </a:r>
            <a:r>
              <a:rPr dirty="0" smtClean="0" sz="3000" spc="-95">
                <a:solidFill>
                  <a:srgbClr val="7A7425"/>
                </a:solidFill>
                <a:latin typeface="Century Gothic"/>
                <a:cs typeface="Century Gothic"/>
              </a:rPr>
              <a:t>U</a:t>
            </a:r>
            <a:r>
              <a:rPr dirty="0" smtClean="0" sz="3000" spc="-100">
                <a:solidFill>
                  <a:srgbClr val="7A7425"/>
                </a:solidFill>
                <a:latin typeface="Century Gothic"/>
                <a:cs typeface="Century Gothic"/>
              </a:rPr>
              <a:t>E</a:t>
            </a:r>
            <a:r>
              <a:rPr dirty="0" smtClean="0" sz="3000" spc="-90">
                <a:solidFill>
                  <a:srgbClr val="7A7425"/>
                </a:solidFill>
                <a:latin typeface="Century Gothic"/>
                <a:cs typeface="Century Gothic"/>
              </a:rPr>
              <a:t>S</a:t>
            </a:r>
            <a:r>
              <a:rPr dirty="0" smtClean="0" sz="3000" spc="-105">
                <a:solidFill>
                  <a:srgbClr val="7A7425"/>
                </a:solidFill>
                <a:latin typeface="Century Gothic"/>
                <a:cs typeface="Century Gothic"/>
              </a:rPr>
              <a:t>T</a:t>
            </a:r>
            <a:r>
              <a:rPr dirty="0" smtClean="0" sz="3000" spc="-90">
                <a:solidFill>
                  <a:srgbClr val="7A7425"/>
                </a:solidFill>
                <a:latin typeface="Century Gothic"/>
                <a:cs typeface="Century Gothic"/>
              </a:rPr>
              <a:t>I</a:t>
            </a:r>
            <a:r>
              <a:rPr dirty="0" smtClean="0" sz="3000" spc="-100">
                <a:solidFill>
                  <a:srgbClr val="7A7425"/>
                </a:solidFill>
                <a:latin typeface="Century Gothic"/>
                <a:cs typeface="Century Gothic"/>
              </a:rPr>
              <a:t>O</a:t>
            </a:r>
            <a:r>
              <a:rPr dirty="0" smtClean="0" sz="3000" spc="-100">
                <a:solidFill>
                  <a:srgbClr val="7A7425"/>
                </a:solidFill>
                <a:latin typeface="Century Gothic"/>
                <a:cs typeface="Century Gothic"/>
              </a:rPr>
              <a:t>N</a:t>
            </a:r>
            <a:r>
              <a:rPr dirty="0" smtClean="0" sz="3000" spc="-90">
                <a:solidFill>
                  <a:srgbClr val="7A7425"/>
                </a:solidFill>
                <a:latin typeface="Century Gothic"/>
                <a:cs typeface="Century Gothic"/>
              </a:rPr>
              <a:t>S?</a:t>
            </a:r>
            <a:endParaRPr sz="3000">
              <a:latin typeface="Century Gothic"/>
              <a:cs typeface="Century Gothic"/>
            </a:endParaRPr>
          </a:p>
        </p:txBody>
      </p:sp>
      <p:sp>
        <p:nvSpPr>
          <p:cNvPr id="3" name="object 3"/>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4" name="object 4"/>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5" name="object 5"/>
          <p:cNvSpPr/>
          <p:nvPr/>
        </p:nvSpPr>
        <p:spPr>
          <a:xfrm>
            <a:off x="460667" y="2286000"/>
            <a:ext cx="7619995" cy="3183686"/>
          </a:xfrm>
          <a:prstGeom prst="rect">
            <a:avLst/>
          </a:prstGeom>
          <a:blipFill>
            <a:blip r:embed="rId2" cstate="print"/>
            <a:stretch>
              <a:fillRect/>
            </a:stretch>
          </a:blipFill>
        </p:spPr>
        <p:txBody>
          <a:bodyPr wrap="square" lIns="0" tIns="0" rIns="0" bIns="0" rtlCol="0">
            <a:noAutofit/>
          </a:bodyPr>
          <a:lstStyle/>
          <a:p/>
        </p:txBody>
      </p:sp>
      <p:sp>
        <p:nvSpPr>
          <p:cNvPr id="6" name="object 6"/>
          <p:cNvSpPr txBox="1">
            <a:spLocks noGrp="1"/>
          </p:cNvSpPr>
          <p:nvPr>
            <p:ph type="sldNum" idx="7" sz="quarter"/>
          </p:nvPr>
        </p:nvSpPr>
        <p:spPr>
          <a:prstGeom prst="rect"/>
        </p:spPr>
        <p:txBody>
          <a:bodyPr wrap="square" lIns="0" tIns="0" rIns="0" bIns="0" rtlCol="0" vert="horz">
            <a:noAutofit/>
          </a:bodyPr>
          <a:lstStyle/>
          <a:p>
            <a:pPr marL="25400">
              <a:lnSpc>
                <a:spcPct val="100000"/>
              </a:lnSpc>
            </a:pPr>
            <a:fld id="{81D60167-4931-47E6-BA6A-407CBD079E47}" type="slidenum">
              <a:rPr dirty="0" smtClean="0" sz="1800" spc="-10">
                <a:solidFill>
                  <a:srgbClr val="FFFFFF"/>
                </a:solidFill>
                <a:latin typeface="Calibri"/>
                <a:cs typeface="Calibri"/>
              </a:rPr>
              <a:t>17</a:t>
            </a:fld>
            <a:endParaRPr sz="1800">
              <a:latin typeface="Calibri"/>
              <a:cs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p:spPr>
        <p:txBody>
          <a:bodyPr wrap="square" lIns="0" tIns="227584" rIns="0" bIns="0" rtlCol="0" vert="horz">
            <a:noAutofit/>
          </a:bodyPr>
          <a:lstStyle/>
          <a:p>
            <a:pPr marL="12700">
              <a:lnSpc>
                <a:spcPct val="100000"/>
              </a:lnSpc>
            </a:pPr>
            <a:r>
              <a:rPr dirty="0" smtClean="0" sz="3200" spc="-90">
                <a:solidFill>
                  <a:srgbClr val="675E47"/>
                </a:solidFill>
                <a:latin typeface="Century Gothic"/>
                <a:cs typeface="Century Gothic"/>
              </a:rPr>
              <a:t>A</a:t>
            </a:r>
            <a:r>
              <a:rPr dirty="0" smtClean="0" sz="3200" spc="-95">
                <a:solidFill>
                  <a:srgbClr val="675E47"/>
                </a:solidFill>
                <a:latin typeface="Century Gothic"/>
                <a:cs typeface="Century Gothic"/>
              </a:rPr>
              <a:t>g</a:t>
            </a:r>
            <a:r>
              <a:rPr dirty="0" smtClean="0" sz="3200" spc="-105">
                <a:solidFill>
                  <a:srgbClr val="675E47"/>
                </a:solidFill>
                <a:latin typeface="Century Gothic"/>
                <a:cs typeface="Century Gothic"/>
              </a:rPr>
              <a:t>e</a:t>
            </a:r>
            <a:r>
              <a:rPr dirty="0" smtClean="0" sz="3200" spc="-110">
                <a:solidFill>
                  <a:srgbClr val="675E47"/>
                </a:solidFill>
                <a:latin typeface="Century Gothic"/>
                <a:cs typeface="Century Gothic"/>
              </a:rPr>
              <a:t>nda</a:t>
            </a:r>
            <a:endParaRPr sz="3200">
              <a:latin typeface="Century Gothic"/>
              <a:cs typeface="Century Gothic"/>
            </a:endParaRPr>
          </a:p>
        </p:txBody>
      </p:sp>
      <p:sp>
        <p:nvSpPr>
          <p:cNvPr id="3" name="object 3"/>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4" name="object 4"/>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5" name="object 5"/>
          <p:cNvSpPr txBox="1"/>
          <p:nvPr/>
        </p:nvSpPr>
        <p:spPr>
          <a:xfrm>
            <a:off x="535940" y="1638300"/>
            <a:ext cx="2562225" cy="3582035"/>
          </a:xfrm>
          <a:prstGeom prst="rect">
            <a:avLst/>
          </a:prstGeom>
        </p:spPr>
        <p:txBody>
          <a:bodyPr wrap="square" lIns="0" tIns="0" rIns="0" bIns="0" rtlCol="0" vert="horz">
            <a:noAutofit/>
          </a:bodyPr>
          <a:lstStyle/>
          <a:p>
            <a:pPr marL="363220" indent="-350520">
              <a:lnSpc>
                <a:spcPct val="100000"/>
              </a:lnSpc>
              <a:buClr>
                <a:srgbClr val="DFDCB7"/>
              </a:buClr>
              <a:buSzPct val="120000"/>
              <a:buFont typeface="Wingdings"/>
              <a:buChar char=""/>
              <a:tabLst>
                <a:tab pos="362585" algn="l"/>
              </a:tabLst>
            </a:pPr>
            <a:r>
              <a:rPr dirty="0" smtClean="0" sz="2000" spc="-5">
                <a:solidFill>
                  <a:srgbClr val="2F2B20"/>
                </a:solidFill>
                <a:latin typeface="Calibri"/>
                <a:cs typeface="Calibri"/>
              </a:rPr>
              <a:t>I</a:t>
            </a:r>
            <a:r>
              <a:rPr dirty="0" smtClean="0" sz="2000" spc="-25">
                <a:solidFill>
                  <a:srgbClr val="2F2B20"/>
                </a:solidFill>
                <a:latin typeface="Calibri"/>
                <a:cs typeface="Calibri"/>
              </a:rPr>
              <a:t>n</a:t>
            </a:r>
            <a:r>
              <a:rPr dirty="0" smtClean="0" sz="2000" spc="0">
                <a:solidFill>
                  <a:srgbClr val="2F2B20"/>
                </a:solidFill>
                <a:latin typeface="Calibri"/>
                <a:cs typeface="Calibri"/>
              </a:rPr>
              <a:t>t</a:t>
            </a:r>
            <a:r>
              <a:rPr dirty="0" smtClean="0" sz="2000" spc="-40">
                <a:solidFill>
                  <a:srgbClr val="2F2B20"/>
                </a:solidFill>
                <a:latin typeface="Calibri"/>
                <a:cs typeface="Calibri"/>
              </a:rPr>
              <a:t>r</a:t>
            </a:r>
            <a:r>
              <a:rPr dirty="0" smtClean="0" sz="2000" spc="0">
                <a:solidFill>
                  <a:srgbClr val="2F2B20"/>
                </a:solidFill>
                <a:latin typeface="Calibri"/>
                <a:cs typeface="Calibri"/>
              </a:rPr>
              <a:t>oduct</a:t>
            </a:r>
            <a:r>
              <a:rPr dirty="0" smtClean="0" sz="2000" spc="-5">
                <a:solidFill>
                  <a:srgbClr val="2F2B20"/>
                </a:solidFill>
                <a:latin typeface="Calibri"/>
                <a:cs typeface="Calibri"/>
              </a:rPr>
              <a:t>i</a:t>
            </a:r>
            <a:r>
              <a:rPr dirty="0" smtClean="0" sz="2000" spc="0">
                <a:solidFill>
                  <a:srgbClr val="2F2B20"/>
                </a:solidFill>
                <a:latin typeface="Calibri"/>
                <a:cs typeface="Calibri"/>
              </a:rPr>
              <a:t>on</a:t>
            </a:r>
            <a:endParaRPr sz="2000">
              <a:latin typeface="Calibri"/>
              <a:cs typeface="Calibri"/>
            </a:endParaRPr>
          </a:p>
          <a:p>
            <a:pPr>
              <a:lnSpc>
                <a:spcPts val="700"/>
              </a:lnSpc>
              <a:spcBef>
                <a:spcPts val="19"/>
              </a:spcBef>
              <a:buClr>
                <a:srgbClr val="DFDCB7"/>
              </a:buClr>
              <a:buFont typeface="Wingdings"/>
              <a:buChar char=""/>
            </a:pPr>
            <a:endParaRPr sz="700"/>
          </a:p>
          <a:p>
            <a:pPr marL="363220" indent="-350520">
              <a:lnSpc>
                <a:spcPct val="100000"/>
              </a:lnSpc>
              <a:buClr>
                <a:srgbClr val="DFDCB7"/>
              </a:buClr>
              <a:buSzPct val="120000"/>
              <a:buFont typeface="Wingdings"/>
              <a:buChar char=""/>
              <a:tabLst>
                <a:tab pos="362585" algn="l"/>
              </a:tabLst>
            </a:pPr>
            <a:r>
              <a:rPr dirty="0" smtClean="0" sz="2000">
                <a:solidFill>
                  <a:srgbClr val="2F2B20"/>
                </a:solidFill>
                <a:latin typeface="Calibri"/>
                <a:cs typeface="Calibri"/>
              </a:rPr>
              <a:t>H</a:t>
            </a:r>
            <a:r>
              <a:rPr dirty="0" smtClean="0" sz="2000" spc="-5">
                <a:solidFill>
                  <a:srgbClr val="2F2B20"/>
                </a:solidFill>
                <a:latin typeface="Calibri"/>
                <a:cs typeface="Calibri"/>
              </a:rPr>
              <a:t>i</a:t>
            </a:r>
            <a:r>
              <a:rPr dirty="0" smtClean="0" sz="2000" spc="-30">
                <a:solidFill>
                  <a:srgbClr val="2F2B20"/>
                </a:solidFill>
                <a:latin typeface="Calibri"/>
                <a:cs typeface="Calibri"/>
              </a:rPr>
              <a:t>s</a:t>
            </a:r>
            <a:r>
              <a:rPr dirty="0" smtClean="0" sz="2000" spc="-25">
                <a:solidFill>
                  <a:srgbClr val="2F2B20"/>
                </a:solidFill>
                <a:latin typeface="Calibri"/>
                <a:cs typeface="Calibri"/>
              </a:rPr>
              <a:t>t</a:t>
            </a:r>
            <a:r>
              <a:rPr dirty="0" smtClean="0" sz="2000" spc="0">
                <a:solidFill>
                  <a:srgbClr val="2F2B20"/>
                </a:solidFill>
                <a:latin typeface="Calibri"/>
                <a:cs typeface="Calibri"/>
              </a:rPr>
              <a:t>o</a:t>
            </a:r>
            <a:r>
              <a:rPr dirty="0" smtClean="0" sz="2000" spc="5">
                <a:solidFill>
                  <a:srgbClr val="2F2B20"/>
                </a:solidFill>
                <a:latin typeface="Calibri"/>
                <a:cs typeface="Calibri"/>
              </a:rPr>
              <a:t>r</a:t>
            </a:r>
            <a:r>
              <a:rPr dirty="0" smtClean="0" sz="2000" spc="0">
                <a:solidFill>
                  <a:srgbClr val="2F2B20"/>
                </a:solidFill>
                <a:latin typeface="Calibri"/>
                <a:cs typeface="Calibri"/>
              </a:rPr>
              <a:t>y</a:t>
            </a:r>
            <a:endParaRPr sz="2000">
              <a:latin typeface="Calibri"/>
              <a:cs typeface="Calibri"/>
            </a:endParaRPr>
          </a:p>
          <a:p>
            <a:pPr>
              <a:lnSpc>
                <a:spcPts val="700"/>
              </a:lnSpc>
              <a:spcBef>
                <a:spcPts val="19"/>
              </a:spcBef>
              <a:buClr>
                <a:srgbClr val="DFDCB7"/>
              </a:buClr>
              <a:buFont typeface="Wingdings"/>
              <a:buChar char=""/>
            </a:pPr>
            <a:endParaRPr sz="700"/>
          </a:p>
          <a:p>
            <a:pPr marL="363220" indent="-350520">
              <a:lnSpc>
                <a:spcPct val="100000"/>
              </a:lnSpc>
              <a:buClr>
                <a:srgbClr val="DFDCB7"/>
              </a:buClr>
              <a:buSzPct val="120000"/>
              <a:buFont typeface="Wingdings"/>
              <a:buChar char=""/>
              <a:tabLst>
                <a:tab pos="362585" algn="l"/>
              </a:tabLst>
            </a:pPr>
            <a:r>
              <a:rPr dirty="0" smtClean="0" sz="2000" spc="-35">
                <a:solidFill>
                  <a:srgbClr val="2F2B20"/>
                </a:solidFill>
                <a:latin typeface="Calibri"/>
                <a:cs typeface="Calibri"/>
              </a:rPr>
              <a:t>R</a:t>
            </a:r>
            <a:r>
              <a:rPr dirty="0" smtClean="0" sz="2000" spc="-5">
                <a:solidFill>
                  <a:srgbClr val="2F2B20"/>
                </a:solidFill>
                <a:latin typeface="Calibri"/>
                <a:cs typeface="Calibri"/>
              </a:rPr>
              <a:t>e</a:t>
            </a:r>
            <a:r>
              <a:rPr dirty="0" smtClean="0" sz="2000" spc="0">
                <a:solidFill>
                  <a:srgbClr val="2F2B20"/>
                </a:solidFill>
                <a:latin typeface="Calibri"/>
                <a:cs typeface="Calibri"/>
              </a:rPr>
              <a:t>gu</a:t>
            </a:r>
            <a:r>
              <a:rPr dirty="0" smtClean="0" sz="2000" spc="-10">
                <a:solidFill>
                  <a:srgbClr val="2F2B20"/>
                </a:solidFill>
                <a:latin typeface="Calibri"/>
                <a:cs typeface="Calibri"/>
              </a:rPr>
              <a:t>l</a:t>
            </a:r>
            <a:r>
              <a:rPr dirty="0" smtClean="0" sz="2000" spc="-25">
                <a:solidFill>
                  <a:srgbClr val="2F2B20"/>
                </a:solidFill>
                <a:latin typeface="Calibri"/>
                <a:cs typeface="Calibri"/>
              </a:rPr>
              <a:t>a</a:t>
            </a:r>
            <a:r>
              <a:rPr dirty="0" smtClean="0" sz="2000" spc="0">
                <a:solidFill>
                  <a:srgbClr val="2F2B20"/>
                </a:solidFill>
                <a:latin typeface="Calibri"/>
                <a:cs typeface="Calibri"/>
              </a:rPr>
              <a:t>t</a:t>
            </a:r>
            <a:r>
              <a:rPr dirty="0" smtClean="0" sz="2000" spc="-5">
                <a:solidFill>
                  <a:srgbClr val="2F2B20"/>
                </a:solidFill>
                <a:latin typeface="Calibri"/>
                <a:cs typeface="Calibri"/>
              </a:rPr>
              <a:t>i</a:t>
            </a:r>
            <a:r>
              <a:rPr dirty="0" smtClean="0" sz="2000" spc="-5">
                <a:solidFill>
                  <a:srgbClr val="2F2B20"/>
                </a:solidFill>
                <a:latin typeface="Calibri"/>
                <a:cs typeface="Calibri"/>
              </a:rPr>
              <a:t>o</a:t>
            </a:r>
            <a:r>
              <a:rPr dirty="0" smtClean="0" sz="2000" spc="0">
                <a:solidFill>
                  <a:srgbClr val="2F2B20"/>
                </a:solidFill>
                <a:latin typeface="Calibri"/>
                <a:cs typeface="Calibri"/>
              </a:rPr>
              <a:t>ns</a:t>
            </a:r>
            <a:endParaRPr sz="2000">
              <a:latin typeface="Calibri"/>
              <a:cs typeface="Calibri"/>
            </a:endParaRPr>
          </a:p>
          <a:p>
            <a:pPr>
              <a:lnSpc>
                <a:spcPts val="700"/>
              </a:lnSpc>
              <a:spcBef>
                <a:spcPts val="19"/>
              </a:spcBef>
              <a:buClr>
                <a:srgbClr val="DFDCB7"/>
              </a:buClr>
              <a:buFont typeface="Wingdings"/>
              <a:buChar char=""/>
            </a:pPr>
            <a:endParaRPr sz="700"/>
          </a:p>
          <a:p>
            <a:pPr marL="363220" indent="-350520">
              <a:lnSpc>
                <a:spcPct val="100000"/>
              </a:lnSpc>
              <a:buClr>
                <a:srgbClr val="DFDCB7"/>
              </a:buClr>
              <a:buSzPct val="120000"/>
              <a:buFont typeface="Wingdings"/>
              <a:buChar char=""/>
              <a:tabLst>
                <a:tab pos="362585" algn="l"/>
              </a:tabLst>
            </a:pPr>
            <a:r>
              <a:rPr dirty="0" smtClean="0" sz="2000" spc="-5">
                <a:solidFill>
                  <a:srgbClr val="2F2B20"/>
                </a:solidFill>
                <a:latin typeface="Calibri"/>
                <a:cs typeface="Calibri"/>
              </a:rPr>
              <a:t>C</a:t>
            </a:r>
            <a:r>
              <a:rPr dirty="0" smtClean="0" sz="2000" spc="0">
                <a:solidFill>
                  <a:srgbClr val="2F2B20"/>
                </a:solidFill>
                <a:latin typeface="Calibri"/>
                <a:cs typeface="Calibri"/>
              </a:rPr>
              <a:t>ha</a:t>
            </a:r>
            <a:r>
              <a:rPr dirty="0" smtClean="0" sz="2000" spc="-5">
                <a:solidFill>
                  <a:srgbClr val="2F2B20"/>
                </a:solidFill>
                <a:latin typeface="Calibri"/>
                <a:cs typeface="Calibri"/>
              </a:rPr>
              <a:t>lle</a:t>
            </a:r>
            <a:r>
              <a:rPr dirty="0" smtClean="0" sz="2000" spc="0">
                <a:solidFill>
                  <a:srgbClr val="2F2B20"/>
                </a:solidFill>
                <a:latin typeface="Calibri"/>
                <a:cs typeface="Calibri"/>
              </a:rPr>
              <a:t>n</a:t>
            </a:r>
            <a:r>
              <a:rPr dirty="0" smtClean="0" sz="2000" spc="-10">
                <a:solidFill>
                  <a:srgbClr val="2F2B20"/>
                </a:solidFill>
                <a:latin typeface="Calibri"/>
                <a:cs typeface="Calibri"/>
              </a:rPr>
              <a:t>g</a:t>
            </a:r>
            <a:r>
              <a:rPr dirty="0" smtClean="0" sz="2000" spc="-5">
                <a:solidFill>
                  <a:srgbClr val="2F2B20"/>
                </a:solidFill>
                <a:latin typeface="Calibri"/>
                <a:cs typeface="Calibri"/>
              </a:rPr>
              <a:t>e</a:t>
            </a:r>
            <a:r>
              <a:rPr dirty="0" smtClean="0" sz="2000" spc="0">
                <a:solidFill>
                  <a:srgbClr val="2F2B20"/>
                </a:solidFill>
                <a:latin typeface="Calibri"/>
                <a:cs typeface="Calibri"/>
              </a:rPr>
              <a:t>s</a:t>
            </a:r>
            <a:endParaRPr sz="2000">
              <a:latin typeface="Calibri"/>
              <a:cs typeface="Calibri"/>
            </a:endParaRPr>
          </a:p>
          <a:p>
            <a:pPr>
              <a:lnSpc>
                <a:spcPts val="700"/>
              </a:lnSpc>
              <a:spcBef>
                <a:spcPts val="19"/>
              </a:spcBef>
              <a:buClr>
                <a:srgbClr val="DFDCB7"/>
              </a:buClr>
              <a:buFont typeface="Wingdings"/>
              <a:buChar char=""/>
            </a:pPr>
            <a:endParaRPr sz="700"/>
          </a:p>
          <a:p>
            <a:pPr marL="363220" indent="-350520">
              <a:lnSpc>
                <a:spcPct val="100000"/>
              </a:lnSpc>
              <a:buClr>
                <a:srgbClr val="DFDCB7"/>
              </a:buClr>
              <a:buSzPct val="120000"/>
              <a:buFont typeface="Wingdings"/>
              <a:buChar char=""/>
              <a:tabLst>
                <a:tab pos="362585" algn="l"/>
              </a:tabLst>
            </a:pPr>
            <a:r>
              <a:rPr dirty="0" smtClean="0" sz="2000">
                <a:solidFill>
                  <a:srgbClr val="2F2B20"/>
                </a:solidFill>
                <a:latin typeface="Calibri"/>
                <a:cs typeface="Calibri"/>
              </a:rPr>
              <a:t>S</a:t>
            </a:r>
            <a:r>
              <a:rPr dirty="0" smtClean="0" sz="2000" spc="-5">
                <a:solidFill>
                  <a:srgbClr val="2F2B20"/>
                </a:solidFill>
                <a:latin typeface="Calibri"/>
                <a:cs typeface="Calibri"/>
              </a:rPr>
              <a:t>i</a:t>
            </a:r>
            <a:r>
              <a:rPr dirty="0" smtClean="0" sz="2000" spc="0">
                <a:solidFill>
                  <a:srgbClr val="2F2B20"/>
                </a:solidFill>
                <a:latin typeface="Calibri"/>
                <a:cs typeface="Calibri"/>
              </a:rPr>
              <a:t>tu</a:t>
            </a:r>
            <a:r>
              <a:rPr dirty="0" smtClean="0" sz="2000" spc="-25">
                <a:solidFill>
                  <a:srgbClr val="2F2B20"/>
                </a:solidFill>
                <a:latin typeface="Calibri"/>
                <a:cs typeface="Calibri"/>
              </a:rPr>
              <a:t>a</a:t>
            </a:r>
            <a:r>
              <a:rPr dirty="0" smtClean="0" sz="2000" spc="0">
                <a:solidFill>
                  <a:srgbClr val="2F2B20"/>
                </a:solidFill>
                <a:latin typeface="Calibri"/>
                <a:cs typeface="Calibri"/>
              </a:rPr>
              <a:t>t</a:t>
            </a:r>
            <a:r>
              <a:rPr dirty="0" smtClean="0" sz="2000" spc="-5">
                <a:solidFill>
                  <a:srgbClr val="2F2B20"/>
                </a:solidFill>
                <a:latin typeface="Calibri"/>
                <a:cs typeface="Calibri"/>
              </a:rPr>
              <a:t>i</a:t>
            </a:r>
            <a:r>
              <a:rPr dirty="0" smtClean="0" sz="2000" spc="0">
                <a:solidFill>
                  <a:srgbClr val="2F2B20"/>
                </a:solidFill>
                <a:latin typeface="Calibri"/>
                <a:cs typeface="Calibri"/>
              </a:rPr>
              <a:t>on</a:t>
            </a:r>
            <a:endParaRPr sz="2000">
              <a:latin typeface="Calibri"/>
              <a:cs typeface="Calibri"/>
            </a:endParaRPr>
          </a:p>
          <a:p>
            <a:pPr>
              <a:lnSpc>
                <a:spcPts val="700"/>
              </a:lnSpc>
              <a:spcBef>
                <a:spcPts val="19"/>
              </a:spcBef>
              <a:buClr>
                <a:srgbClr val="DFDCB7"/>
              </a:buClr>
              <a:buFont typeface="Wingdings"/>
              <a:buChar char=""/>
            </a:pPr>
            <a:endParaRPr sz="700"/>
          </a:p>
          <a:p>
            <a:pPr marL="363220" indent="-350520">
              <a:lnSpc>
                <a:spcPct val="100000"/>
              </a:lnSpc>
              <a:buClr>
                <a:srgbClr val="DFDCB7"/>
              </a:buClr>
              <a:buSzPct val="120000"/>
              <a:buFont typeface="Wingdings"/>
              <a:buChar char=""/>
              <a:tabLst>
                <a:tab pos="362585" algn="l"/>
              </a:tabLst>
            </a:pPr>
            <a:r>
              <a:rPr dirty="0" smtClean="0" sz="2000">
                <a:solidFill>
                  <a:srgbClr val="2F2B20"/>
                </a:solidFill>
                <a:latin typeface="Calibri"/>
                <a:cs typeface="Calibri"/>
              </a:rPr>
              <a:t>Act</a:t>
            </a:r>
            <a:r>
              <a:rPr dirty="0" smtClean="0" sz="2000" spc="-5">
                <a:solidFill>
                  <a:srgbClr val="2F2B20"/>
                </a:solidFill>
                <a:latin typeface="Calibri"/>
                <a:cs typeface="Calibri"/>
              </a:rPr>
              <a:t>i</a:t>
            </a:r>
            <a:r>
              <a:rPr dirty="0" smtClean="0" sz="2000" spc="-5">
                <a:solidFill>
                  <a:srgbClr val="2F2B20"/>
                </a:solidFill>
                <a:latin typeface="Calibri"/>
                <a:cs typeface="Calibri"/>
              </a:rPr>
              <a:t>o</a:t>
            </a:r>
            <a:r>
              <a:rPr dirty="0" smtClean="0" sz="2000" spc="0">
                <a:solidFill>
                  <a:srgbClr val="2F2B20"/>
                </a:solidFill>
                <a:latin typeface="Calibri"/>
                <a:cs typeface="Calibri"/>
              </a:rPr>
              <a:t>ns</a:t>
            </a:r>
            <a:endParaRPr sz="2000">
              <a:latin typeface="Calibri"/>
              <a:cs typeface="Calibri"/>
            </a:endParaRPr>
          </a:p>
          <a:p>
            <a:pPr>
              <a:lnSpc>
                <a:spcPts val="700"/>
              </a:lnSpc>
              <a:spcBef>
                <a:spcPts val="19"/>
              </a:spcBef>
              <a:buClr>
                <a:srgbClr val="DFDCB7"/>
              </a:buClr>
              <a:buFont typeface="Wingdings"/>
              <a:buChar char=""/>
            </a:pPr>
            <a:endParaRPr sz="700"/>
          </a:p>
          <a:p>
            <a:pPr marL="363220" indent="-350520">
              <a:lnSpc>
                <a:spcPct val="100000"/>
              </a:lnSpc>
              <a:buClr>
                <a:srgbClr val="DFDCB7"/>
              </a:buClr>
              <a:buSzPct val="120000"/>
              <a:buFont typeface="Wingdings"/>
              <a:buChar char=""/>
              <a:tabLst>
                <a:tab pos="362585" algn="l"/>
              </a:tabLst>
            </a:pPr>
            <a:r>
              <a:rPr dirty="0" smtClean="0" sz="2000">
                <a:solidFill>
                  <a:srgbClr val="2F2B20"/>
                </a:solidFill>
                <a:latin typeface="Calibri"/>
                <a:cs typeface="Calibri"/>
              </a:rPr>
              <a:t>So</a:t>
            </a:r>
            <a:r>
              <a:rPr dirty="0" smtClean="0" sz="2000" spc="-5">
                <a:solidFill>
                  <a:srgbClr val="2F2B20"/>
                </a:solidFill>
                <a:latin typeface="Calibri"/>
                <a:cs typeface="Calibri"/>
              </a:rPr>
              <a:t>l</a:t>
            </a:r>
            <a:r>
              <a:rPr dirty="0" smtClean="0" sz="2000" spc="0">
                <a:solidFill>
                  <a:srgbClr val="2F2B20"/>
                </a:solidFill>
                <a:latin typeface="Calibri"/>
                <a:cs typeface="Calibri"/>
              </a:rPr>
              <a:t>ut</a:t>
            </a:r>
            <a:r>
              <a:rPr dirty="0" smtClean="0" sz="2000" spc="-5">
                <a:solidFill>
                  <a:srgbClr val="2F2B20"/>
                </a:solidFill>
                <a:latin typeface="Calibri"/>
                <a:cs typeface="Calibri"/>
              </a:rPr>
              <a:t>i</a:t>
            </a:r>
            <a:r>
              <a:rPr dirty="0" smtClean="0" sz="2000" spc="0">
                <a:solidFill>
                  <a:srgbClr val="2F2B20"/>
                </a:solidFill>
                <a:latin typeface="Calibri"/>
                <a:cs typeface="Calibri"/>
              </a:rPr>
              <a:t>ons</a:t>
            </a:r>
            <a:endParaRPr sz="2000">
              <a:latin typeface="Calibri"/>
              <a:cs typeface="Calibri"/>
            </a:endParaRPr>
          </a:p>
          <a:p>
            <a:pPr>
              <a:lnSpc>
                <a:spcPts val="700"/>
              </a:lnSpc>
              <a:spcBef>
                <a:spcPts val="19"/>
              </a:spcBef>
              <a:buClr>
                <a:srgbClr val="DFDCB7"/>
              </a:buClr>
              <a:buFont typeface="Wingdings"/>
              <a:buChar char=""/>
            </a:pPr>
            <a:endParaRPr sz="700"/>
          </a:p>
          <a:p>
            <a:pPr marL="363220" indent="-350520">
              <a:lnSpc>
                <a:spcPct val="100000"/>
              </a:lnSpc>
              <a:buClr>
                <a:srgbClr val="DFDCB7"/>
              </a:buClr>
              <a:buSzPct val="120000"/>
              <a:buFont typeface="Wingdings"/>
              <a:buChar char=""/>
              <a:tabLst>
                <a:tab pos="362585" algn="l"/>
              </a:tabLst>
            </a:pPr>
            <a:r>
              <a:rPr dirty="0" smtClean="0" sz="2000" spc="5">
                <a:solidFill>
                  <a:srgbClr val="2F2B20"/>
                </a:solidFill>
                <a:latin typeface="Calibri"/>
                <a:cs typeface="Calibri"/>
              </a:rPr>
              <a:t>E</a:t>
            </a:r>
            <a:r>
              <a:rPr dirty="0" smtClean="0" sz="2000" spc="-10">
                <a:solidFill>
                  <a:srgbClr val="2F2B20"/>
                </a:solidFill>
                <a:latin typeface="Calibri"/>
                <a:cs typeface="Calibri"/>
              </a:rPr>
              <a:t>m</a:t>
            </a:r>
            <a:r>
              <a:rPr dirty="0" smtClean="0" sz="2000" spc="-5">
                <a:solidFill>
                  <a:srgbClr val="2F2B20"/>
                </a:solidFill>
                <a:latin typeface="Calibri"/>
                <a:cs typeface="Calibri"/>
              </a:rPr>
              <a:t>e</a:t>
            </a:r>
            <a:r>
              <a:rPr dirty="0" smtClean="0" sz="2000" spc="-30">
                <a:solidFill>
                  <a:srgbClr val="2F2B20"/>
                </a:solidFill>
                <a:latin typeface="Calibri"/>
                <a:cs typeface="Calibri"/>
              </a:rPr>
              <a:t>r</a:t>
            </a:r>
            <a:r>
              <a:rPr dirty="0" smtClean="0" sz="2000" spc="-10">
                <a:solidFill>
                  <a:srgbClr val="2F2B20"/>
                </a:solidFill>
                <a:latin typeface="Calibri"/>
                <a:cs typeface="Calibri"/>
              </a:rPr>
              <a:t>g</a:t>
            </a:r>
            <a:r>
              <a:rPr dirty="0" smtClean="0" sz="2000" spc="-5">
                <a:solidFill>
                  <a:srgbClr val="2F2B20"/>
                </a:solidFill>
                <a:latin typeface="Calibri"/>
                <a:cs typeface="Calibri"/>
              </a:rPr>
              <a:t>e</a:t>
            </a:r>
            <a:r>
              <a:rPr dirty="0" smtClean="0" sz="2000" spc="0">
                <a:solidFill>
                  <a:srgbClr val="2F2B20"/>
                </a:solidFill>
                <a:latin typeface="Calibri"/>
                <a:cs typeface="Calibri"/>
              </a:rPr>
              <a:t>ncy</a:t>
            </a:r>
            <a:r>
              <a:rPr dirty="0" smtClean="0" sz="2000" spc="-30">
                <a:solidFill>
                  <a:srgbClr val="2F2B20"/>
                </a:solidFill>
                <a:latin typeface="Calibri"/>
                <a:cs typeface="Calibri"/>
              </a:rPr>
              <a:t> </a:t>
            </a:r>
            <a:r>
              <a:rPr dirty="0" smtClean="0" sz="2000" spc="-5">
                <a:solidFill>
                  <a:srgbClr val="2F2B20"/>
                </a:solidFill>
                <a:latin typeface="Calibri"/>
                <a:cs typeface="Calibri"/>
              </a:rPr>
              <a:t>G</a:t>
            </a:r>
            <a:r>
              <a:rPr dirty="0" smtClean="0" sz="2000" spc="0">
                <a:solidFill>
                  <a:srgbClr val="2F2B20"/>
                </a:solidFill>
                <a:latin typeface="Calibri"/>
                <a:cs typeface="Calibri"/>
              </a:rPr>
              <a:t>u</a:t>
            </a:r>
            <a:r>
              <a:rPr dirty="0" smtClean="0" sz="2000" spc="-5">
                <a:solidFill>
                  <a:srgbClr val="2F2B20"/>
                </a:solidFill>
                <a:latin typeface="Calibri"/>
                <a:cs typeface="Calibri"/>
              </a:rPr>
              <a:t>i</a:t>
            </a:r>
            <a:r>
              <a:rPr dirty="0" smtClean="0" sz="2000" spc="0">
                <a:solidFill>
                  <a:srgbClr val="2F2B20"/>
                </a:solidFill>
                <a:latin typeface="Calibri"/>
                <a:cs typeface="Calibri"/>
              </a:rPr>
              <a:t>d</a:t>
            </a:r>
            <a:r>
              <a:rPr dirty="0" smtClean="0" sz="2000" spc="-5">
                <a:solidFill>
                  <a:srgbClr val="2F2B20"/>
                </a:solidFill>
                <a:latin typeface="Calibri"/>
                <a:cs typeface="Calibri"/>
              </a:rPr>
              <a:t>e</a:t>
            </a:r>
            <a:r>
              <a:rPr dirty="0" smtClean="0" sz="2000" spc="-5">
                <a:solidFill>
                  <a:srgbClr val="2F2B20"/>
                </a:solidFill>
                <a:latin typeface="Calibri"/>
                <a:cs typeface="Calibri"/>
              </a:rPr>
              <a:t>l</a:t>
            </a:r>
            <a:r>
              <a:rPr dirty="0" smtClean="0" sz="2000" spc="-5">
                <a:solidFill>
                  <a:srgbClr val="2F2B20"/>
                </a:solidFill>
                <a:latin typeface="Calibri"/>
                <a:cs typeface="Calibri"/>
              </a:rPr>
              <a:t>i</a:t>
            </a:r>
            <a:r>
              <a:rPr dirty="0" smtClean="0" sz="2000" spc="0">
                <a:solidFill>
                  <a:srgbClr val="2F2B20"/>
                </a:solidFill>
                <a:latin typeface="Calibri"/>
                <a:cs typeface="Calibri"/>
              </a:rPr>
              <a:t>ne</a:t>
            </a:r>
            <a:endParaRPr sz="2000">
              <a:latin typeface="Calibri"/>
              <a:cs typeface="Calibri"/>
            </a:endParaRPr>
          </a:p>
        </p:txBody>
      </p:sp>
      <p:sp>
        <p:nvSpPr>
          <p:cNvPr id="6" name="object 6"/>
          <p:cNvSpPr txBox="1"/>
          <p:nvPr/>
        </p:nvSpPr>
        <p:spPr>
          <a:xfrm>
            <a:off x="535940" y="5295900"/>
            <a:ext cx="165100" cy="375920"/>
          </a:xfrm>
          <a:prstGeom prst="rect">
            <a:avLst/>
          </a:prstGeom>
        </p:spPr>
        <p:txBody>
          <a:bodyPr wrap="square" lIns="0" tIns="0" rIns="0" bIns="0" rtlCol="0" vert="horz">
            <a:noAutofit/>
          </a:bodyPr>
          <a:lstStyle/>
          <a:p>
            <a:pPr marL="12700">
              <a:lnSpc>
                <a:spcPct val="100000"/>
              </a:lnSpc>
            </a:pPr>
            <a:r>
              <a:rPr dirty="0" smtClean="0" sz="2400">
                <a:solidFill>
                  <a:srgbClr val="DFDCB7"/>
                </a:solidFill>
                <a:latin typeface="Wingdings"/>
                <a:cs typeface="Wingdings"/>
              </a:rPr>
              <a:t></a:t>
            </a:r>
            <a:endParaRPr sz="2400">
              <a:latin typeface="Wingdings"/>
              <a:cs typeface="Wingdings"/>
            </a:endParaRPr>
          </a:p>
        </p:txBody>
      </p:sp>
      <p:sp>
        <p:nvSpPr>
          <p:cNvPr id="7" name="object 7"/>
          <p:cNvSpPr txBox="1"/>
          <p:nvPr/>
        </p:nvSpPr>
        <p:spPr>
          <a:xfrm>
            <a:off x="886460" y="5346700"/>
            <a:ext cx="1063625" cy="330835"/>
          </a:xfrm>
          <a:prstGeom prst="rect">
            <a:avLst/>
          </a:prstGeom>
        </p:spPr>
        <p:txBody>
          <a:bodyPr wrap="square" lIns="0" tIns="0" rIns="0" bIns="0" rtlCol="0" vert="horz">
            <a:noAutofit/>
          </a:bodyPr>
          <a:lstStyle/>
          <a:p>
            <a:pPr marL="12700">
              <a:lnSpc>
                <a:spcPct val="100000"/>
              </a:lnSpc>
            </a:pPr>
            <a:r>
              <a:rPr dirty="0" smtClean="0" sz="2000" spc="-5">
                <a:solidFill>
                  <a:srgbClr val="2F2B20"/>
                </a:solidFill>
                <a:latin typeface="Calibri"/>
                <a:cs typeface="Calibri"/>
              </a:rPr>
              <a:t>Q</a:t>
            </a:r>
            <a:r>
              <a:rPr dirty="0" smtClean="0" sz="2000" spc="0">
                <a:solidFill>
                  <a:srgbClr val="2F2B20"/>
                </a:solidFill>
                <a:latin typeface="Calibri"/>
                <a:cs typeface="Calibri"/>
              </a:rPr>
              <a:t>u</a:t>
            </a:r>
            <a:r>
              <a:rPr dirty="0" smtClean="0" sz="2000" spc="-5">
                <a:solidFill>
                  <a:srgbClr val="2F2B20"/>
                </a:solidFill>
                <a:latin typeface="Calibri"/>
                <a:cs typeface="Calibri"/>
              </a:rPr>
              <a:t>e</a:t>
            </a:r>
            <a:r>
              <a:rPr dirty="0" smtClean="0" sz="2000" spc="-30">
                <a:solidFill>
                  <a:srgbClr val="2F2B20"/>
                </a:solidFill>
                <a:latin typeface="Calibri"/>
                <a:cs typeface="Calibri"/>
              </a:rPr>
              <a:t>s</a:t>
            </a:r>
            <a:r>
              <a:rPr dirty="0" smtClean="0" sz="2000" spc="0">
                <a:solidFill>
                  <a:srgbClr val="2F2B20"/>
                </a:solidFill>
                <a:latin typeface="Calibri"/>
                <a:cs typeface="Calibri"/>
              </a:rPr>
              <a:t>t</a:t>
            </a:r>
            <a:r>
              <a:rPr dirty="0" smtClean="0" sz="2000" spc="-5">
                <a:solidFill>
                  <a:srgbClr val="2F2B20"/>
                </a:solidFill>
                <a:latin typeface="Calibri"/>
                <a:cs typeface="Calibri"/>
              </a:rPr>
              <a:t>io</a:t>
            </a:r>
            <a:r>
              <a:rPr dirty="0" smtClean="0" sz="2000" spc="0">
                <a:solidFill>
                  <a:srgbClr val="2F2B20"/>
                </a:solidFill>
                <a:latin typeface="Calibri"/>
                <a:cs typeface="Calibri"/>
              </a:rPr>
              <a:t>ns</a:t>
            </a:r>
            <a:endParaRPr sz="2000">
              <a:latin typeface="Calibri"/>
              <a:cs typeface="Calibri"/>
            </a:endParaRPr>
          </a:p>
        </p:txBody>
      </p:sp>
      <p:sp>
        <p:nvSpPr>
          <p:cNvPr id="8" name="object 8"/>
          <p:cNvSpPr txBox="1">
            <a:spLocks noGrp="1"/>
          </p:cNvSpPr>
          <p:nvPr>
            <p:ph type="sldNum" idx="7" sz="quarter"/>
          </p:nvPr>
        </p:nvSpPr>
        <p:spPr>
          <a:prstGeom prst="rect"/>
        </p:spPr>
        <p:txBody>
          <a:bodyPr wrap="square" lIns="0" tIns="0" rIns="0" bIns="0" rtlCol="0" vert="horz">
            <a:noAutofit/>
          </a:bodyPr>
          <a:lstStyle/>
          <a:p>
            <a:pPr marL="83185">
              <a:lnSpc>
                <a:spcPct val="100000"/>
              </a:lnSpc>
            </a:pPr>
            <a:fld id="{81D60167-4931-47E6-BA6A-407CBD079E47}" type="slidenum">
              <a:rPr dirty="0" smtClean="0" sz="1800" spc="-10">
                <a:solidFill>
                  <a:srgbClr val="FFFFFF"/>
                </a:solidFill>
                <a:latin typeface="Calibri"/>
                <a:cs typeface="Calibri"/>
              </a:rPr>
              <a:t>2</a:t>
            </a:fld>
            <a:endParaRPr sz="1800">
              <a:latin typeface="Calibri"/>
              <a:cs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p:spPr>
        <p:txBody>
          <a:bodyPr wrap="square" lIns="0" tIns="227584" rIns="0" bIns="0" rtlCol="0" vert="horz">
            <a:noAutofit/>
          </a:bodyPr>
          <a:lstStyle/>
          <a:p>
            <a:pPr marL="12700">
              <a:lnSpc>
                <a:spcPct val="100000"/>
              </a:lnSpc>
            </a:pPr>
            <a:r>
              <a:rPr dirty="0" smtClean="0" sz="3200" spc="-100">
                <a:solidFill>
                  <a:srgbClr val="675E47"/>
                </a:solidFill>
                <a:latin typeface="Century Gothic"/>
                <a:cs typeface="Century Gothic"/>
              </a:rPr>
              <a:t>I</a:t>
            </a:r>
            <a:r>
              <a:rPr dirty="0" smtClean="0" sz="3200" spc="-100">
                <a:solidFill>
                  <a:srgbClr val="675E47"/>
                </a:solidFill>
                <a:latin typeface="Century Gothic"/>
                <a:cs typeface="Century Gothic"/>
              </a:rPr>
              <a:t>n</a:t>
            </a:r>
            <a:r>
              <a:rPr dirty="0" smtClean="0" sz="3200" spc="-105">
                <a:solidFill>
                  <a:srgbClr val="675E47"/>
                </a:solidFill>
                <a:latin typeface="Century Gothic"/>
                <a:cs typeface="Century Gothic"/>
              </a:rPr>
              <a:t>t</a:t>
            </a:r>
            <a:r>
              <a:rPr dirty="0" smtClean="0" sz="3200" spc="-100">
                <a:solidFill>
                  <a:srgbClr val="675E47"/>
                </a:solidFill>
                <a:latin typeface="Century Gothic"/>
                <a:cs typeface="Century Gothic"/>
              </a:rPr>
              <a:t>r</a:t>
            </a:r>
            <a:r>
              <a:rPr dirty="0" smtClean="0" sz="3200" spc="-100">
                <a:solidFill>
                  <a:srgbClr val="675E47"/>
                </a:solidFill>
                <a:latin typeface="Century Gothic"/>
                <a:cs typeface="Century Gothic"/>
              </a:rPr>
              <a:t>o</a:t>
            </a:r>
            <a:r>
              <a:rPr dirty="0" smtClean="0" sz="3200" spc="-100">
                <a:solidFill>
                  <a:srgbClr val="675E47"/>
                </a:solidFill>
                <a:latin typeface="Century Gothic"/>
                <a:cs typeface="Century Gothic"/>
              </a:rPr>
              <a:t>d</a:t>
            </a:r>
            <a:r>
              <a:rPr dirty="0" smtClean="0" sz="3200" spc="-100">
                <a:solidFill>
                  <a:srgbClr val="675E47"/>
                </a:solidFill>
                <a:latin typeface="Century Gothic"/>
                <a:cs typeface="Century Gothic"/>
              </a:rPr>
              <a:t>u</a:t>
            </a:r>
            <a:r>
              <a:rPr dirty="0" smtClean="0" sz="3200" spc="-95">
                <a:solidFill>
                  <a:srgbClr val="675E47"/>
                </a:solidFill>
                <a:latin typeface="Century Gothic"/>
                <a:cs typeface="Century Gothic"/>
              </a:rPr>
              <a:t>c</a:t>
            </a:r>
            <a:r>
              <a:rPr dirty="0" smtClean="0" sz="3200" spc="-105">
                <a:solidFill>
                  <a:srgbClr val="675E47"/>
                </a:solidFill>
                <a:latin typeface="Century Gothic"/>
                <a:cs typeface="Century Gothic"/>
              </a:rPr>
              <a:t>ti</a:t>
            </a:r>
            <a:r>
              <a:rPr dirty="0" smtClean="0" sz="3200" spc="-100">
                <a:solidFill>
                  <a:srgbClr val="675E47"/>
                </a:solidFill>
                <a:latin typeface="Century Gothic"/>
                <a:cs typeface="Century Gothic"/>
              </a:rPr>
              <a:t>o</a:t>
            </a:r>
            <a:r>
              <a:rPr dirty="0" smtClean="0" sz="3200" spc="-100">
                <a:solidFill>
                  <a:srgbClr val="675E47"/>
                </a:solidFill>
                <a:latin typeface="Century Gothic"/>
                <a:cs typeface="Century Gothic"/>
              </a:rPr>
              <a:t>n</a:t>
            </a:r>
            <a:r>
              <a:rPr dirty="0" smtClean="0" sz="3200" spc="0">
                <a:solidFill>
                  <a:srgbClr val="675E47"/>
                </a:solidFill>
                <a:latin typeface="Century Gothic"/>
                <a:cs typeface="Century Gothic"/>
              </a:rPr>
              <a:t>s</a:t>
            </a:r>
            <a:endParaRPr sz="3200">
              <a:latin typeface="Century Gothic"/>
              <a:cs typeface="Century Gothic"/>
            </a:endParaRPr>
          </a:p>
        </p:txBody>
      </p:sp>
      <p:sp>
        <p:nvSpPr>
          <p:cNvPr id="3" name="object 3"/>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4" name="object 4"/>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5" name="object 5"/>
          <p:cNvSpPr txBox="1"/>
          <p:nvPr/>
        </p:nvSpPr>
        <p:spPr>
          <a:xfrm>
            <a:off x="535940" y="1626108"/>
            <a:ext cx="7310755" cy="3978275"/>
          </a:xfrm>
          <a:prstGeom prst="rect">
            <a:avLst/>
          </a:prstGeom>
        </p:spPr>
        <p:txBody>
          <a:bodyPr wrap="square" lIns="0" tIns="0" rIns="0" bIns="0" rtlCol="0" vert="horz">
            <a:noAutofit/>
          </a:bodyPr>
          <a:lstStyle/>
          <a:p>
            <a:pPr algn="just" marL="355600" marR="12700" indent="-228600">
              <a:lnSpc>
                <a:spcPct val="100000"/>
              </a:lnSpc>
              <a:buClr>
                <a:srgbClr val="A9A57C"/>
              </a:buClr>
              <a:buFont typeface="Arial"/>
              <a:buChar char="•"/>
              <a:tabLst>
                <a:tab pos="355600" algn="l"/>
              </a:tabLst>
            </a:pPr>
            <a:r>
              <a:rPr dirty="0" smtClean="0" sz="2400" spc="-15">
                <a:solidFill>
                  <a:srgbClr val="2F2B20"/>
                </a:solidFill>
                <a:latin typeface="Calibri"/>
                <a:cs typeface="Calibri"/>
              </a:rPr>
              <a:t>D</a:t>
            </a:r>
            <a:r>
              <a:rPr dirty="0" smtClean="0" sz="2400" spc="-10">
                <a:solidFill>
                  <a:srgbClr val="2F2B20"/>
                </a:solidFill>
                <a:latin typeface="Calibri"/>
                <a:cs typeface="Calibri"/>
              </a:rPr>
              <a:t>e</a:t>
            </a:r>
            <a:r>
              <a:rPr dirty="0" smtClean="0" sz="2400" spc="0">
                <a:solidFill>
                  <a:srgbClr val="2F2B20"/>
                </a:solidFill>
                <a:latin typeface="Calibri"/>
                <a:cs typeface="Calibri"/>
              </a:rPr>
              <a:t>nis</a:t>
            </a:r>
            <a:r>
              <a:rPr dirty="0" smtClean="0" sz="2400" spc="-5">
                <a:solidFill>
                  <a:srgbClr val="2F2B20"/>
                </a:solidFill>
                <a:latin typeface="Calibri"/>
                <a:cs typeface="Calibri"/>
              </a:rPr>
              <a:t> </a:t>
            </a:r>
            <a:r>
              <a:rPr dirty="0" smtClean="0" sz="2400" spc="-15">
                <a:solidFill>
                  <a:srgbClr val="2F2B20"/>
                </a:solidFill>
                <a:latin typeface="Calibri"/>
                <a:cs typeface="Calibri"/>
              </a:rPr>
              <a:t>B</a:t>
            </a:r>
            <a:r>
              <a:rPr dirty="0" smtClean="0" sz="2400" spc="-10">
                <a:solidFill>
                  <a:srgbClr val="2F2B20"/>
                </a:solidFill>
                <a:latin typeface="Calibri"/>
                <a:cs typeface="Calibri"/>
              </a:rPr>
              <a:t>e</a:t>
            </a:r>
            <a:r>
              <a:rPr dirty="0" smtClean="0" sz="2400" spc="0">
                <a:solidFill>
                  <a:srgbClr val="2F2B20"/>
                </a:solidFill>
                <a:latin typeface="Calibri"/>
                <a:cs typeface="Calibri"/>
              </a:rPr>
              <a:t>aud</a:t>
            </a:r>
            <a:r>
              <a:rPr dirty="0" smtClean="0" sz="2400" spc="-10">
                <a:solidFill>
                  <a:srgbClr val="2F2B20"/>
                </a:solidFill>
                <a:latin typeface="Calibri"/>
                <a:cs typeface="Calibri"/>
              </a:rPr>
              <a:t>o</a:t>
            </a:r>
            <a:r>
              <a:rPr dirty="0" smtClean="0" sz="2400" spc="0">
                <a:solidFill>
                  <a:srgbClr val="2F2B20"/>
                </a:solidFill>
                <a:latin typeface="Calibri"/>
                <a:cs typeface="Calibri"/>
              </a:rPr>
              <a:t>in</a:t>
            </a:r>
            <a:r>
              <a:rPr dirty="0" smtClean="0" sz="2400" spc="-5">
                <a:solidFill>
                  <a:srgbClr val="2F2B20"/>
                </a:solidFill>
                <a:latin typeface="Calibri"/>
                <a:cs typeface="Calibri"/>
              </a:rPr>
              <a:t> </a:t>
            </a:r>
            <a:r>
              <a:rPr dirty="0" smtClean="0" sz="2400" spc="0">
                <a:solidFill>
                  <a:srgbClr val="2F2B20"/>
                </a:solidFill>
                <a:latin typeface="Calibri"/>
                <a:cs typeface="Calibri"/>
              </a:rPr>
              <a:t>–</a:t>
            </a:r>
            <a:r>
              <a:rPr dirty="0" smtClean="0" sz="2400" spc="-10">
                <a:solidFill>
                  <a:srgbClr val="2F2B20"/>
                </a:solidFill>
                <a:latin typeface="Calibri"/>
                <a:cs typeface="Calibri"/>
              </a:rPr>
              <a:t> </a:t>
            </a:r>
            <a:r>
              <a:rPr dirty="0" smtClean="0" sz="2400" spc="0">
                <a:solidFill>
                  <a:srgbClr val="2F2B20"/>
                </a:solidFill>
                <a:latin typeface="Calibri"/>
                <a:cs typeface="Calibri"/>
              </a:rPr>
              <a:t>C</a:t>
            </a:r>
            <a:r>
              <a:rPr dirty="0" smtClean="0" sz="2400" spc="-10">
                <a:solidFill>
                  <a:srgbClr val="2F2B20"/>
                </a:solidFill>
                <a:latin typeface="Calibri"/>
                <a:cs typeface="Calibri"/>
              </a:rPr>
              <a:t>o</a:t>
            </a:r>
            <a:r>
              <a:rPr dirty="0" smtClean="0" sz="2400" spc="-10">
                <a:solidFill>
                  <a:srgbClr val="2F2B20"/>
                </a:solidFill>
                <a:latin typeface="Calibri"/>
                <a:cs typeface="Calibri"/>
              </a:rPr>
              <a:t>r</a:t>
            </a:r>
            <a:r>
              <a:rPr dirty="0" smtClean="0" sz="2400" spc="-5">
                <a:solidFill>
                  <a:srgbClr val="2F2B20"/>
                </a:solidFill>
                <a:latin typeface="Calibri"/>
                <a:cs typeface="Calibri"/>
              </a:rPr>
              <a:t>p</a:t>
            </a:r>
            <a:r>
              <a:rPr dirty="0" smtClean="0" sz="2400" spc="-10">
                <a:solidFill>
                  <a:srgbClr val="2F2B20"/>
                </a:solidFill>
                <a:latin typeface="Calibri"/>
                <a:cs typeface="Calibri"/>
              </a:rPr>
              <a:t>o</a:t>
            </a:r>
            <a:r>
              <a:rPr dirty="0" smtClean="0" sz="2400" spc="-55">
                <a:solidFill>
                  <a:srgbClr val="2F2B20"/>
                </a:solidFill>
                <a:latin typeface="Calibri"/>
                <a:cs typeface="Calibri"/>
              </a:rPr>
              <a:t>r</a:t>
            </a:r>
            <a:r>
              <a:rPr dirty="0" smtClean="0" sz="2400" spc="-25">
                <a:solidFill>
                  <a:srgbClr val="2F2B20"/>
                </a:solidFill>
                <a:latin typeface="Calibri"/>
                <a:cs typeface="Calibri"/>
              </a:rPr>
              <a:t>a</a:t>
            </a:r>
            <a:r>
              <a:rPr dirty="0" smtClean="0" sz="2400" spc="-35">
                <a:solidFill>
                  <a:srgbClr val="2F2B20"/>
                </a:solidFill>
                <a:latin typeface="Calibri"/>
                <a:cs typeface="Calibri"/>
              </a:rPr>
              <a:t>t</a:t>
            </a:r>
            <a:r>
              <a:rPr dirty="0" smtClean="0" sz="2400" spc="-15">
                <a:solidFill>
                  <a:srgbClr val="2F2B20"/>
                </a:solidFill>
                <a:latin typeface="Calibri"/>
                <a:cs typeface="Calibri"/>
              </a:rPr>
              <a:t>e</a:t>
            </a:r>
            <a:r>
              <a:rPr dirty="0" smtClean="0" sz="2400" spc="-10">
                <a:solidFill>
                  <a:srgbClr val="2F2B20"/>
                </a:solidFill>
                <a:latin typeface="Calibri"/>
                <a:cs typeface="Calibri"/>
              </a:rPr>
              <a:t> </a:t>
            </a:r>
            <a:r>
              <a:rPr dirty="0" smtClean="0" sz="2400" spc="-5">
                <a:solidFill>
                  <a:srgbClr val="2F2B20"/>
                </a:solidFill>
                <a:latin typeface="Calibri"/>
                <a:cs typeface="Calibri"/>
              </a:rPr>
              <a:t>D</a:t>
            </a:r>
            <a:r>
              <a:rPr dirty="0" smtClean="0" sz="2400" spc="0">
                <a:solidFill>
                  <a:srgbClr val="2F2B20"/>
                </a:solidFill>
                <a:latin typeface="Calibri"/>
                <a:cs typeface="Calibri"/>
              </a:rPr>
              <a:t>i</a:t>
            </a:r>
            <a:r>
              <a:rPr dirty="0" smtClean="0" sz="2400" spc="-45">
                <a:solidFill>
                  <a:srgbClr val="2F2B20"/>
                </a:solidFill>
                <a:latin typeface="Calibri"/>
                <a:cs typeface="Calibri"/>
              </a:rPr>
              <a:t>r</a:t>
            </a:r>
            <a:r>
              <a:rPr dirty="0" smtClean="0" sz="2400" spc="-15">
                <a:solidFill>
                  <a:srgbClr val="2F2B20"/>
                </a:solidFill>
                <a:latin typeface="Calibri"/>
                <a:cs typeface="Calibri"/>
              </a:rPr>
              <a:t>ec</a:t>
            </a:r>
            <a:r>
              <a:rPr dirty="0" smtClean="0" sz="2400" spc="-35">
                <a:solidFill>
                  <a:srgbClr val="2F2B20"/>
                </a:solidFill>
                <a:latin typeface="Calibri"/>
                <a:cs typeface="Calibri"/>
              </a:rPr>
              <a:t>t</a:t>
            </a:r>
            <a:r>
              <a:rPr dirty="0" smtClean="0" sz="2400" spc="-10">
                <a:solidFill>
                  <a:srgbClr val="2F2B20"/>
                </a:solidFill>
                <a:latin typeface="Calibri"/>
                <a:cs typeface="Calibri"/>
              </a:rPr>
              <a:t>o</a:t>
            </a:r>
            <a:r>
              <a:rPr dirty="0" smtClean="0" sz="2400" spc="-215">
                <a:solidFill>
                  <a:srgbClr val="2F2B20"/>
                </a:solidFill>
                <a:latin typeface="Calibri"/>
                <a:cs typeface="Calibri"/>
              </a:rPr>
              <a:t>r</a:t>
            </a:r>
            <a:r>
              <a:rPr dirty="0" smtClean="0" sz="2400" spc="-10">
                <a:solidFill>
                  <a:srgbClr val="2F2B20"/>
                </a:solidFill>
                <a:latin typeface="Calibri"/>
                <a:cs typeface="Calibri"/>
              </a:rPr>
              <a:t>,</a:t>
            </a:r>
            <a:r>
              <a:rPr dirty="0" smtClean="0" sz="2400" spc="-15">
                <a:solidFill>
                  <a:srgbClr val="2F2B20"/>
                </a:solidFill>
                <a:latin typeface="Calibri"/>
                <a:cs typeface="Calibri"/>
              </a:rPr>
              <a:t> </a:t>
            </a:r>
            <a:r>
              <a:rPr dirty="0" smtClean="0" sz="2400" spc="0">
                <a:solidFill>
                  <a:srgbClr val="2F2B20"/>
                </a:solidFill>
                <a:latin typeface="Calibri"/>
                <a:cs typeface="Calibri"/>
              </a:rPr>
              <a:t>H</a:t>
            </a:r>
            <a:r>
              <a:rPr dirty="0" smtClean="0" sz="2400" spc="-10">
                <a:solidFill>
                  <a:srgbClr val="2F2B20"/>
                </a:solidFill>
                <a:latin typeface="Calibri"/>
                <a:cs typeface="Calibri"/>
              </a:rPr>
              <a:t>&amp;</a:t>
            </a:r>
            <a:r>
              <a:rPr dirty="0" smtClean="0" sz="2400" spc="0">
                <a:solidFill>
                  <a:srgbClr val="2F2B20"/>
                </a:solidFill>
                <a:latin typeface="Calibri"/>
                <a:cs typeface="Calibri"/>
              </a:rPr>
              <a:t>S</a:t>
            </a:r>
            <a:r>
              <a:rPr dirty="0" smtClean="0" sz="2400" spc="-15">
                <a:solidFill>
                  <a:srgbClr val="2F2B20"/>
                </a:solidFill>
                <a:latin typeface="Calibri"/>
                <a:cs typeface="Calibri"/>
              </a:rPr>
              <a:t> </a:t>
            </a:r>
            <a:r>
              <a:rPr dirty="0" smtClean="0" sz="2400" spc="-15">
                <a:solidFill>
                  <a:srgbClr val="2F2B20"/>
                </a:solidFill>
                <a:latin typeface="Calibri"/>
                <a:cs typeface="Calibri"/>
              </a:rPr>
              <a:t>Ceme</a:t>
            </a:r>
            <a:r>
              <a:rPr dirty="0" smtClean="0" sz="2400" spc="-40">
                <a:solidFill>
                  <a:srgbClr val="2F2B20"/>
                </a:solidFill>
                <a:latin typeface="Calibri"/>
                <a:cs typeface="Calibri"/>
              </a:rPr>
              <a:t>n</a:t>
            </a:r>
            <a:r>
              <a:rPr dirty="0" smtClean="0" sz="2400" spc="-35">
                <a:solidFill>
                  <a:srgbClr val="2F2B20"/>
                </a:solidFill>
                <a:latin typeface="Calibri"/>
                <a:cs typeface="Calibri"/>
              </a:rPr>
              <a:t>t</a:t>
            </a:r>
            <a:r>
              <a:rPr dirty="0" smtClean="0" sz="2400" spc="-25">
                <a:solidFill>
                  <a:srgbClr val="2F2B20"/>
                </a:solidFill>
                <a:latin typeface="Calibri"/>
                <a:cs typeface="Calibri"/>
              </a:rPr>
              <a:t>a</a:t>
            </a:r>
            <a:r>
              <a:rPr dirty="0" smtClean="0" sz="2400" spc="-10">
                <a:solidFill>
                  <a:srgbClr val="2F2B20"/>
                </a:solidFill>
                <a:latin typeface="Calibri"/>
                <a:cs typeface="Calibri"/>
              </a:rPr>
              <a:t>t</a:t>
            </a:r>
            <a:r>
              <a:rPr dirty="0" smtClean="0" sz="2400" spc="-10">
                <a:solidFill>
                  <a:srgbClr val="2F2B20"/>
                </a:solidFill>
                <a:latin typeface="Calibri"/>
                <a:cs typeface="Calibri"/>
              </a:rPr>
              <a:t>i</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0">
                <a:solidFill>
                  <a:srgbClr val="2F2B20"/>
                </a:solidFill>
                <a:latin typeface="Calibri"/>
                <a:cs typeface="Calibri"/>
              </a:rPr>
              <a:t> Canada</a:t>
            </a:r>
            <a:r>
              <a:rPr dirty="0" smtClean="0" sz="2400" spc="-15">
                <a:solidFill>
                  <a:srgbClr val="2F2B20"/>
                </a:solidFill>
                <a:latin typeface="Calibri"/>
                <a:cs typeface="Calibri"/>
              </a:rPr>
              <a:t> </a:t>
            </a:r>
            <a:r>
              <a:rPr dirty="0" smtClean="0" sz="2400" spc="-15">
                <a:solidFill>
                  <a:srgbClr val="2F2B20"/>
                </a:solidFill>
                <a:latin typeface="Calibri"/>
                <a:cs typeface="Calibri"/>
              </a:rPr>
              <a:t>I</a:t>
            </a:r>
            <a:r>
              <a:rPr dirty="0" smtClean="0" sz="2400" spc="0">
                <a:solidFill>
                  <a:srgbClr val="2F2B20"/>
                </a:solidFill>
                <a:latin typeface="Calibri"/>
                <a:cs typeface="Calibri"/>
              </a:rPr>
              <a:t>nc.</a:t>
            </a:r>
            <a:r>
              <a:rPr dirty="0" smtClean="0" sz="2400" spc="-25">
                <a:solidFill>
                  <a:srgbClr val="2F2B20"/>
                </a:solidFill>
                <a:latin typeface="Calibri"/>
                <a:cs typeface="Calibri"/>
              </a:rPr>
              <a:t> </a:t>
            </a:r>
            <a:r>
              <a:rPr dirty="0" smtClean="0" sz="2400" spc="0">
                <a:solidFill>
                  <a:srgbClr val="2F2B20"/>
                </a:solidFill>
                <a:latin typeface="Calibri"/>
                <a:cs typeface="Calibri"/>
              </a:rPr>
              <a:t>includes</a:t>
            </a:r>
            <a:r>
              <a:rPr dirty="0" smtClean="0" sz="2400" spc="-5">
                <a:solidFill>
                  <a:srgbClr val="2F2B20"/>
                </a:solidFill>
                <a:latin typeface="Calibri"/>
                <a:cs typeface="Calibri"/>
              </a:rPr>
              <a:t> </a:t>
            </a:r>
            <a:r>
              <a:rPr dirty="0" smtClean="0" sz="2400" spc="0">
                <a:solidFill>
                  <a:srgbClr val="2F2B20"/>
                </a:solidFill>
                <a:latin typeface="Calibri"/>
                <a:cs typeface="Calibri"/>
              </a:rPr>
              <a:t>C</a:t>
            </a:r>
            <a:r>
              <a:rPr dirty="0" smtClean="0" sz="2400" spc="-10">
                <a:solidFill>
                  <a:srgbClr val="2F2B20"/>
                </a:solidFill>
                <a:latin typeface="Calibri"/>
                <a:cs typeface="Calibri"/>
              </a:rPr>
              <a:t>e</a:t>
            </a:r>
            <a:r>
              <a:rPr dirty="0" smtClean="0" sz="2400" spc="-20">
                <a:solidFill>
                  <a:srgbClr val="2F2B20"/>
                </a:solidFill>
                <a:latin typeface="Calibri"/>
                <a:cs typeface="Calibri"/>
              </a:rPr>
              <a:t>m</a:t>
            </a:r>
            <a:r>
              <a:rPr dirty="0" smtClean="0" sz="2400" spc="-10">
                <a:solidFill>
                  <a:srgbClr val="2F2B20"/>
                </a:solidFill>
                <a:latin typeface="Calibri"/>
                <a:cs typeface="Calibri"/>
              </a:rPr>
              <a:t>e</a:t>
            </a:r>
            <a:r>
              <a:rPr dirty="0" smtClean="0" sz="2400" spc="-25">
                <a:solidFill>
                  <a:srgbClr val="2F2B20"/>
                </a:solidFill>
                <a:latin typeface="Calibri"/>
                <a:cs typeface="Calibri"/>
              </a:rPr>
              <a:t>n</a:t>
            </a:r>
            <a:r>
              <a:rPr dirty="0" smtClean="0" sz="2400" spc="-35">
                <a:solidFill>
                  <a:srgbClr val="2F2B20"/>
                </a:solidFill>
                <a:latin typeface="Calibri"/>
                <a:cs typeface="Calibri"/>
              </a:rPr>
              <a:t>t</a:t>
            </a:r>
            <a:r>
              <a:rPr dirty="0" smtClean="0" sz="2400" spc="-25">
                <a:solidFill>
                  <a:srgbClr val="2F2B20"/>
                </a:solidFill>
                <a:latin typeface="Calibri"/>
                <a:cs typeface="Calibri"/>
              </a:rPr>
              <a:t>a</a:t>
            </a:r>
            <a:r>
              <a:rPr dirty="0" smtClean="0" sz="2400" spc="0">
                <a:solidFill>
                  <a:srgbClr val="2F2B20"/>
                </a:solidFill>
                <a:latin typeface="Calibri"/>
                <a:cs typeface="Calibri"/>
              </a:rPr>
              <a:t>ti</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30">
                <a:solidFill>
                  <a:srgbClr val="2F2B20"/>
                </a:solidFill>
                <a:latin typeface="Calibri"/>
                <a:cs typeface="Calibri"/>
              </a:rPr>
              <a:t> </a:t>
            </a:r>
            <a:r>
              <a:rPr dirty="0" smtClean="0" sz="2400" spc="-60">
                <a:solidFill>
                  <a:srgbClr val="2F2B20"/>
                </a:solidFill>
                <a:latin typeface="Calibri"/>
                <a:cs typeface="Calibri"/>
              </a:rPr>
              <a:t>U</a:t>
            </a:r>
            <a:r>
              <a:rPr dirty="0" smtClean="0" sz="2400" spc="-10">
                <a:solidFill>
                  <a:srgbClr val="2F2B20"/>
                </a:solidFill>
                <a:latin typeface="Calibri"/>
                <a:cs typeface="Calibri"/>
              </a:rPr>
              <a:t>.</a:t>
            </a:r>
            <a:r>
              <a:rPr dirty="0" smtClean="0" sz="2400" spc="0">
                <a:solidFill>
                  <a:srgbClr val="2F2B20"/>
                </a:solidFill>
                <a:latin typeface="Calibri"/>
                <a:cs typeface="Calibri"/>
              </a:rPr>
              <a:t>S</a:t>
            </a:r>
            <a:r>
              <a:rPr dirty="0" smtClean="0" sz="2400" spc="5">
                <a:solidFill>
                  <a:srgbClr val="2F2B20"/>
                </a:solidFill>
                <a:latin typeface="Calibri"/>
                <a:cs typeface="Calibri"/>
              </a:rPr>
              <a:t>.</a:t>
            </a:r>
            <a:r>
              <a:rPr dirty="0" smtClean="0" sz="2400" spc="0">
                <a:solidFill>
                  <a:srgbClr val="2F2B20"/>
                </a:solidFill>
                <a:latin typeface="Calibri"/>
                <a:cs typeface="Calibri"/>
              </a:rPr>
              <a:t>A</a:t>
            </a:r>
            <a:r>
              <a:rPr dirty="0" smtClean="0" sz="2400" spc="0">
                <a:solidFill>
                  <a:srgbClr val="2F2B20"/>
                </a:solidFill>
                <a:latin typeface="Calibri"/>
                <a:cs typeface="Calibri"/>
              </a:rPr>
              <a:t>.</a:t>
            </a:r>
            <a:r>
              <a:rPr dirty="0" smtClean="0" sz="2400" spc="-25">
                <a:solidFill>
                  <a:srgbClr val="2F2B20"/>
                </a:solidFill>
                <a:latin typeface="Calibri"/>
                <a:cs typeface="Calibri"/>
              </a:rPr>
              <a:t> </a:t>
            </a:r>
            <a:r>
              <a:rPr dirty="0" smtClean="0" sz="2400" spc="0">
                <a:solidFill>
                  <a:srgbClr val="2F2B20"/>
                </a:solidFill>
                <a:latin typeface="Calibri"/>
                <a:cs typeface="Calibri"/>
              </a:rPr>
              <a:t>&amp;</a:t>
            </a:r>
            <a:r>
              <a:rPr dirty="0" smtClean="0" sz="2400" spc="-10">
                <a:solidFill>
                  <a:srgbClr val="2F2B20"/>
                </a:solidFill>
                <a:latin typeface="Calibri"/>
                <a:cs typeface="Calibri"/>
              </a:rPr>
              <a:t> </a:t>
            </a:r>
            <a:r>
              <a:rPr dirty="0" smtClean="0" sz="2400" spc="0">
                <a:solidFill>
                  <a:srgbClr val="2F2B20"/>
                </a:solidFill>
                <a:latin typeface="Calibri"/>
                <a:cs typeface="Calibri"/>
              </a:rPr>
              <a:t>C</a:t>
            </a:r>
            <a:r>
              <a:rPr dirty="0" smtClean="0" sz="2400" spc="-10">
                <a:solidFill>
                  <a:srgbClr val="2F2B20"/>
                </a:solidFill>
                <a:latin typeface="Calibri"/>
                <a:cs typeface="Calibri"/>
              </a:rPr>
              <a:t>e</a:t>
            </a:r>
            <a:r>
              <a:rPr dirty="0" smtClean="0" sz="2400" spc="-20">
                <a:solidFill>
                  <a:srgbClr val="2F2B20"/>
                </a:solidFill>
                <a:latin typeface="Calibri"/>
                <a:cs typeface="Calibri"/>
              </a:rPr>
              <a:t>m</a:t>
            </a:r>
            <a:r>
              <a:rPr dirty="0" smtClean="0" sz="2400" spc="-10">
                <a:solidFill>
                  <a:srgbClr val="2F2B20"/>
                </a:solidFill>
                <a:latin typeface="Calibri"/>
                <a:cs typeface="Calibri"/>
              </a:rPr>
              <a:t>e</a:t>
            </a:r>
            <a:r>
              <a:rPr dirty="0" smtClean="0" sz="2400" spc="-25">
                <a:solidFill>
                  <a:srgbClr val="2F2B20"/>
                </a:solidFill>
                <a:latin typeface="Calibri"/>
                <a:cs typeface="Calibri"/>
              </a:rPr>
              <a:t>n</a:t>
            </a:r>
            <a:r>
              <a:rPr dirty="0" smtClean="0" sz="2400" spc="-35">
                <a:solidFill>
                  <a:srgbClr val="2F2B20"/>
                </a:solidFill>
                <a:latin typeface="Calibri"/>
                <a:cs typeface="Calibri"/>
              </a:rPr>
              <a:t>t</a:t>
            </a:r>
            <a:r>
              <a:rPr dirty="0" smtClean="0" sz="2400" spc="-25">
                <a:solidFill>
                  <a:srgbClr val="2F2B20"/>
                </a:solidFill>
                <a:latin typeface="Calibri"/>
                <a:cs typeface="Calibri"/>
              </a:rPr>
              <a:t>a</a:t>
            </a:r>
            <a:r>
              <a:rPr dirty="0" smtClean="0" sz="2400" spc="0">
                <a:solidFill>
                  <a:srgbClr val="2F2B20"/>
                </a:solidFill>
                <a:latin typeface="Calibri"/>
                <a:cs typeface="Calibri"/>
              </a:rPr>
              <a:t>ti</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0">
                <a:solidFill>
                  <a:srgbClr val="2F2B20"/>
                </a:solidFill>
                <a:latin typeface="Calibri"/>
                <a:cs typeface="Calibri"/>
              </a:rPr>
              <a:t> S</a:t>
            </a:r>
            <a:r>
              <a:rPr dirty="0" smtClean="0" sz="2400" spc="-5">
                <a:solidFill>
                  <a:srgbClr val="2F2B20"/>
                </a:solidFill>
                <a:latin typeface="Calibri"/>
                <a:cs typeface="Calibri"/>
              </a:rPr>
              <a:t>u</a:t>
            </a:r>
            <a:r>
              <a:rPr dirty="0" smtClean="0" sz="2400" spc="-5">
                <a:solidFill>
                  <a:srgbClr val="2F2B20"/>
                </a:solidFill>
                <a:latin typeface="Calibri"/>
                <a:cs typeface="Calibri"/>
              </a:rPr>
              <a:t>d</a:t>
            </a:r>
            <a:r>
              <a:rPr dirty="0" smtClean="0" sz="2400" spc="-20">
                <a:solidFill>
                  <a:srgbClr val="2F2B20"/>
                </a:solidFill>
                <a:latin typeface="Calibri"/>
                <a:cs typeface="Calibri"/>
              </a:rPr>
              <a:t>am</a:t>
            </a:r>
            <a:r>
              <a:rPr dirty="0" smtClean="0" sz="2400" spc="-10">
                <a:solidFill>
                  <a:srgbClr val="2F2B20"/>
                </a:solidFill>
                <a:latin typeface="Calibri"/>
                <a:cs typeface="Calibri"/>
              </a:rPr>
              <a:t>e</a:t>
            </a:r>
            <a:r>
              <a:rPr dirty="0" smtClean="0" sz="2400" spc="-10">
                <a:solidFill>
                  <a:srgbClr val="2F2B20"/>
                </a:solidFill>
                <a:latin typeface="Calibri"/>
                <a:cs typeface="Calibri"/>
              </a:rPr>
              <a:t>ri</a:t>
            </a:r>
            <a:r>
              <a:rPr dirty="0" smtClean="0" sz="2400" spc="-30">
                <a:solidFill>
                  <a:srgbClr val="2F2B20"/>
                </a:solidFill>
                <a:latin typeface="Calibri"/>
                <a:cs typeface="Calibri"/>
              </a:rPr>
              <a:t>c</a:t>
            </a:r>
            <a:r>
              <a:rPr dirty="0" smtClean="0" sz="2400" spc="0">
                <a:solidFill>
                  <a:srgbClr val="2F2B20"/>
                </a:solidFill>
                <a:latin typeface="Calibri"/>
                <a:cs typeface="Calibri"/>
              </a:rPr>
              <a:t>a</a:t>
            </a:r>
            <a:endParaRPr sz="2400">
              <a:latin typeface="Calibri"/>
              <a:cs typeface="Calibri"/>
            </a:endParaRPr>
          </a:p>
          <a:p>
            <a:pPr>
              <a:lnSpc>
                <a:spcPts val="1000"/>
              </a:lnSpc>
              <a:buClr>
                <a:srgbClr val="A9A57C"/>
              </a:buClr>
              <a:buFont typeface="Arial"/>
              <a:buChar char="•"/>
            </a:pPr>
            <a:endParaRPr sz="1000"/>
          </a:p>
          <a:p>
            <a:pPr>
              <a:lnSpc>
                <a:spcPts val="1000"/>
              </a:lnSpc>
              <a:buClr>
                <a:srgbClr val="A9A57C"/>
              </a:buClr>
              <a:buFont typeface="Arial"/>
              <a:buChar char="•"/>
            </a:pPr>
            <a:endParaRPr sz="1000"/>
          </a:p>
          <a:p>
            <a:pPr>
              <a:lnSpc>
                <a:spcPts val="1000"/>
              </a:lnSpc>
              <a:buClr>
                <a:srgbClr val="A9A57C"/>
              </a:buClr>
              <a:buFont typeface="Arial"/>
              <a:buChar char="•"/>
            </a:pPr>
            <a:endParaRPr sz="1000"/>
          </a:p>
          <a:p>
            <a:pPr>
              <a:lnSpc>
                <a:spcPts val="1000"/>
              </a:lnSpc>
              <a:spcBef>
                <a:spcPts val="31"/>
              </a:spcBef>
              <a:buClr>
                <a:srgbClr val="A9A57C"/>
              </a:buClr>
              <a:buFont typeface="Arial"/>
              <a:buChar char="•"/>
            </a:pPr>
            <a:endParaRPr sz="1000"/>
          </a:p>
          <a:p>
            <a:pPr marL="355600" marR="891540" indent="-228600">
              <a:lnSpc>
                <a:spcPct val="100000"/>
              </a:lnSpc>
              <a:buClr>
                <a:srgbClr val="A9A57C"/>
              </a:buClr>
              <a:buFont typeface="Arial"/>
              <a:buChar char="•"/>
              <a:tabLst>
                <a:tab pos="355600" algn="l"/>
              </a:tabLst>
            </a:pPr>
            <a:r>
              <a:rPr dirty="0" smtClean="0" sz="2400" spc="0">
                <a:solidFill>
                  <a:srgbClr val="2F2B20"/>
                </a:solidFill>
                <a:latin typeface="Calibri"/>
                <a:cs typeface="Calibri"/>
              </a:rPr>
              <a:t>S</a:t>
            </a:r>
            <a:r>
              <a:rPr dirty="0" smtClean="0" sz="2400" spc="-10">
                <a:solidFill>
                  <a:srgbClr val="2F2B20"/>
                </a:solidFill>
                <a:latin typeface="Calibri"/>
                <a:cs typeface="Calibri"/>
              </a:rPr>
              <a:t>ec.</a:t>
            </a:r>
            <a:r>
              <a:rPr dirty="0" smtClean="0" sz="2400" spc="-20">
                <a:solidFill>
                  <a:srgbClr val="2F2B20"/>
                </a:solidFill>
                <a:latin typeface="Calibri"/>
                <a:cs typeface="Calibri"/>
              </a:rPr>
              <a:t> </a:t>
            </a:r>
            <a:r>
              <a:rPr dirty="0" smtClean="0" sz="2400" spc="-150">
                <a:solidFill>
                  <a:srgbClr val="2F2B20"/>
                </a:solidFill>
                <a:latin typeface="Calibri"/>
                <a:cs typeface="Calibri"/>
              </a:rPr>
              <a:t>T</a:t>
            </a:r>
            <a:r>
              <a:rPr dirty="0" smtClean="0" sz="2400" spc="-45">
                <a:solidFill>
                  <a:srgbClr val="2F2B20"/>
                </a:solidFill>
                <a:latin typeface="Calibri"/>
                <a:cs typeface="Calibri"/>
              </a:rPr>
              <a:t>r</a:t>
            </a:r>
            <a:r>
              <a:rPr dirty="0" smtClean="0" sz="2400" spc="-15">
                <a:solidFill>
                  <a:srgbClr val="2F2B20"/>
                </a:solidFill>
                <a:latin typeface="Calibri"/>
                <a:cs typeface="Calibri"/>
              </a:rPr>
              <a:t>ea</a:t>
            </a:r>
            <a:r>
              <a:rPr dirty="0" smtClean="0" sz="2400" spc="-5">
                <a:solidFill>
                  <a:srgbClr val="2F2B20"/>
                </a:solidFill>
                <a:latin typeface="Calibri"/>
                <a:cs typeface="Calibri"/>
              </a:rPr>
              <a:t>s</a:t>
            </a:r>
            <a:r>
              <a:rPr dirty="0" smtClean="0" sz="2400" spc="-5">
                <a:solidFill>
                  <a:srgbClr val="2F2B20"/>
                </a:solidFill>
                <a:latin typeface="Calibri"/>
                <a:cs typeface="Calibri"/>
              </a:rPr>
              <a:t>u</a:t>
            </a:r>
            <a:r>
              <a:rPr dirty="0" smtClean="0" sz="2400" spc="-45">
                <a:solidFill>
                  <a:srgbClr val="2F2B20"/>
                </a:solidFill>
                <a:latin typeface="Calibri"/>
                <a:cs typeface="Calibri"/>
              </a:rPr>
              <a:t>r</a:t>
            </a:r>
            <a:r>
              <a:rPr dirty="0" smtClean="0" sz="2400" spc="-15">
                <a:solidFill>
                  <a:srgbClr val="2F2B20"/>
                </a:solidFill>
                <a:latin typeface="Calibri"/>
                <a:cs typeface="Calibri"/>
              </a:rPr>
              <a:t>er</a:t>
            </a:r>
            <a:r>
              <a:rPr dirty="0" smtClean="0" sz="2400" spc="-15">
                <a:solidFill>
                  <a:srgbClr val="2F2B20"/>
                </a:solidFill>
                <a:latin typeface="Calibri"/>
                <a:cs typeface="Calibri"/>
              </a:rPr>
              <a:t> – </a:t>
            </a:r>
            <a:r>
              <a:rPr dirty="0" smtClean="0" sz="2400" spc="-5">
                <a:solidFill>
                  <a:srgbClr val="2F2B20"/>
                </a:solidFill>
                <a:latin typeface="Calibri"/>
                <a:cs typeface="Calibri"/>
              </a:rPr>
              <a:t>O</a:t>
            </a:r>
            <a:r>
              <a:rPr dirty="0" smtClean="0" sz="2400" spc="-25">
                <a:solidFill>
                  <a:srgbClr val="2F2B20"/>
                </a:solidFill>
                <a:latin typeface="Calibri"/>
                <a:cs typeface="Calibri"/>
              </a:rPr>
              <a:t>n</a:t>
            </a:r>
            <a:r>
              <a:rPr dirty="0" smtClean="0" sz="2400" spc="-35">
                <a:solidFill>
                  <a:srgbClr val="2F2B20"/>
                </a:solidFill>
                <a:latin typeface="Calibri"/>
                <a:cs typeface="Calibri"/>
              </a:rPr>
              <a:t>t</a:t>
            </a:r>
            <a:r>
              <a:rPr dirty="0" smtClean="0" sz="2400" spc="0">
                <a:solidFill>
                  <a:srgbClr val="2F2B20"/>
                </a:solidFill>
                <a:latin typeface="Calibri"/>
                <a:cs typeface="Calibri"/>
              </a:rPr>
              <a:t>ario</a:t>
            </a:r>
            <a:r>
              <a:rPr dirty="0" smtClean="0" sz="2400" spc="-10">
                <a:solidFill>
                  <a:srgbClr val="2F2B20"/>
                </a:solidFill>
                <a:latin typeface="Calibri"/>
                <a:cs typeface="Calibri"/>
              </a:rPr>
              <a:t> </a:t>
            </a:r>
            <a:r>
              <a:rPr dirty="0" smtClean="0" sz="2400" spc="-25">
                <a:solidFill>
                  <a:srgbClr val="2F2B20"/>
                </a:solidFill>
                <a:latin typeface="Calibri"/>
                <a:cs typeface="Calibri"/>
              </a:rPr>
              <a:t>M</a:t>
            </a:r>
            <a:r>
              <a:rPr dirty="0" smtClean="0" sz="2400" spc="-25">
                <a:solidFill>
                  <a:srgbClr val="2F2B20"/>
                </a:solidFill>
                <a:latin typeface="Calibri"/>
                <a:cs typeface="Calibri"/>
              </a:rPr>
              <a:t>i</a:t>
            </a:r>
            <a:r>
              <a:rPr dirty="0" smtClean="0" sz="2400" spc="-5">
                <a:solidFill>
                  <a:srgbClr val="2F2B20"/>
                </a:solidFill>
                <a:latin typeface="Calibri"/>
                <a:cs typeface="Calibri"/>
              </a:rPr>
              <a:t>n</a:t>
            </a:r>
            <a:r>
              <a:rPr dirty="0" smtClean="0" sz="2400" spc="-15">
                <a:solidFill>
                  <a:srgbClr val="2F2B20"/>
                </a:solidFill>
                <a:latin typeface="Calibri"/>
                <a:cs typeface="Calibri"/>
              </a:rPr>
              <a:t>e</a:t>
            </a:r>
            <a:r>
              <a:rPr dirty="0" smtClean="0" sz="2400" spc="-10">
                <a:solidFill>
                  <a:srgbClr val="2F2B20"/>
                </a:solidFill>
                <a:latin typeface="Calibri"/>
                <a:cs typeface="Calibri"/>
              </a:rPr>
              <a:t> </a:t>
            </a:r>
            <a:r>
              <a:rPr dirty="0" smtClean="0" sz="2400" spc="0">
                <a:solidFill>
                  <a:srgbClr val="2F2B20"/>
                </a:solidFill>
                <a:latin typeface="Calibri"/>
                <a:cs typeface="Calibri"/>
              </a:rPr>
              <a:t>C</a:t>
            </a:r>
            <a:r>
              <a:rPr dirty="0" smtClean="0" sz="2400" spc="-10">
                <a:solidFill>
                  <a:srgbClr val="2F2B20"/>
                </a:solidFill>
                <a:latin typeface="Calibri"/>
                <a:cs typeface="Calibri"/>
              </a:rPr>
              <a:t>o</a:t>
            </a:r>
            <a:r>
              <a:rPr dirty="0" smtClean="0" sz="2400" spc="-25">
                <a:solidFill>
                  <a:srgbClr val="2F2B20"/>
                </a:solidFill>
                <a:latin typeface="Calibri"/>
                <a:cs typeface="Calibri"/>
              </a:rPr>
              <a:t>n</a:t>
            </a:r>
            <a:r>
              <a:rPr dirty="0" smtClean="0" sz="2400" spc="-10">
                <a:solidFill>
                  <a:srgbClr val="2F2B20"/>
                </a:solidFill>
                <a:latin typeface="Calibri"/>
                <a:cs typeface="Calibri"/>
              </a:rPr>
              <a:t>t</a:t>
            </a:r>
            <a:r>
              <a:rPr dirty="0" smtClean="0" sz="2400" spc="-55">
                <a:solidFill>
                  <a:srgbClr val="2F2B20"/>
                </a:solidFill>
                <a:latin typeface="Calibri"/>
                <a:cs typeface="Calibri"/>
              </a:rPr>
              <a:t>r</a:t>
            </a:r>
            <a:r>
              <a:rPr dirty="0" smtClean="0" sz="2400" spc="-15">
                <a:solidFill>
                  <a:srgbClr val="2F2B20"/>
                </a:solidFill>
                <a:latin typeface="Calibri"/>
                <a:cs typeface="Calibri"/>
              </a:rPr>
              <a:t>a</a:t>
            </a:r>
            <a:r>
              <a:rPr dirty="0" smtClean="0" sz="2400" spc="-5">
                <a:solidFill>
                  <a:srgbClr val="2F2B20"/>
                </a:solidFill>
                <a:latin typeface="Calibri"/>
                <a:cs typeface="Calibri"/>
              </a:rPr>
              <a:t>c</a:t>
            </a:r>
            <a:r>
              <a:rPr dirty="0" smtClean="0" sz="2400" spc="-35">
                <a:solidFill>
                  <a:srgbClr val="2F2B20"/>
                </a:solidFill>
                <a:latin typeface="Calibri"/>
                <a:cs typeface="Calibri"/>
              </a:rPr>
              <a:t>t</a:t>
            </a:r>
            <a:r>
              <a:rPr dirty="0" smtClean="0" sz="2400" spc="-10">
                <a:solidFill>
                  <a:srgbClr val="2F2B20"/>
                </a:solidFill>
                <a:latin typeface="Calibri"/>
                <a:cs typeface="Calibri"/>
              </a:rPr>
              <a:t>o</a:t>
            </a:r>
            <a:r>
              <a:rPr dirty="0" smtClean="0" sz="2400" spc="-45">
                <a:solidFill>
                  <a:srgbClr val="2F2B20"/>
                </a:solidFill>
                <a:latin typeface="Calibri"/>
                <a:cs typeface="Calibri"/>
              </a:rPr>
              <a:t>r</a:t>
            </a:r>
            <a:r>
              <a:rPr dirty="0" smtClean="0" sz="2400" spc="0">
                <a:solidFill>
                  <a:srgbClr val="2F2B20"/>
                </a:solidFill>
                <a:latin typeface="Calibri"/>
                <a:cs typeface="Calibri"/>
              </a:rPr>
              <a:t>s</a:t>
            </a:r>
            <a:r>
              <a:rPr dirty="0" smtClean="0" sz="2400" spc="-30">
                <a:solidFill>
                  <a:srgbClr val="2F2B20"/>
                </a:solidFill>
                <a:latin typeface="Calibri"/>
                <a:cs typeface="Calibri"/>
              </a:rPr>
              <a:t> </a:t>
            </a:r>
            <a:r>
              <a:rPr dirty="0" smtClean="0" sz="2400" spc="0">
                <a:solidFill>
                  <a:srgbClr val="2F2B20"/>
                </a:solidFill>
                <a:latin typeface="Calibri"/>
                <a:cs typeface="Calibri"/>
              </a:rPr>
              <a:t>S</a:t>
            </a:r>
            <a:r>
              <a:rPr dirty="0" smtClean="0" sz="2400" spc="-15">
                <a:solidFill>
                  <a:srgbClr val="2F2B20"/>
                </a:solidFill>
                <a:latin typeface="Calibri"/>
                <a:cs typeface="Calibri"/>
              </a:rPr>
              <a:t>a</a:t>
            </a:r>
            <a:r>
              <a:rPr dirty="0" smtClean="0" sz="2400" spc="-65">
                <a:solidFill>
                  <a:srgbClr val="2F2B20"/>
                </a:solidFill>
                <a:latin typeface="Calibri"/>
                <a:cs typeface="Calibri"/>
              </a:rPr>
              <a:t>f</a:t>
            </a:r>
            <a:r>
              <a:rPr dirty="0" smtClean="0" sz="2400" spc="-25">
                <a:solidFill>
                  <a:srgbClr val="2F2B20"/>
                </a:solidFill>
                <a:latin typeface="Calibri"/>
                <a:cs typeface="Calibri"/>
              </a:rPr>
              <a:t>e</a:t>
            </a:r>
            <a:r>
              <a:rPr dirty="0" smtClean="0" sz="2400" spc="-10">
                <a:solidFill>
                  <a:srgbClr val="2F2B20"/>
                </a:solidFill>
                <a:latin typeface="Calibri"/>
                <a:cs typeface="Calibri"/>
              </a:rPr>
              <a:t>ty</a:t>
            </a:r>
            <a:r>
              <a:rPr dirty="0" smtClean="0" sz="2400" spc="-10">
                <a:solidFill>
                  <a:srgbClr val="2F2B20"/>
                </a:solidFill>
                <a:latin typeface="Calibri"/>
                <a:cs typeface="Calibri"/>
              </a:rPr>
              <a:t> A</a:t>
            </a:r>
            <a:r>
              <a:rPr dirty="0" smtClean="0" sz="2400" spc="-5">
                <a:solidFill>
                  <a:srgbClr val="2F2B20"/>
                </a:solidFill>
                <a:latin typeface="Calibri"/>
                <a:cs typeface="Calibri"/>
              </a:rPr>
              <a:t>s</a:t>
            </a:r>
            <a:r>
              <a:rPr dirty="0" smtClean="0" sz="2400" spc="-5">
                <a:solidFill>
                  <a:srgbClr val="2F2B20"/>
                </a:solidFill>
                <a:latin typeface="Calibri"/>
                <a:cs typeface="Calibri"/>
              </a:rPr>
              <a:t>s</a:t>
            </a:r>
            <a:r>
              <a:rPr dirty="0" smtClean="0" sz="2400" spc="-10">
                <a:solidFill>
                  <a:srgbClr val="2F2B20"/>
                </a:solidFill>
                <a:latin typeface="Calibri"/>
                <a:cs typeface="Calibri"/>
              </a:rPr>
              <a:t>o</a:t>
            </a:r>
            <a:r>
              <a:rPr dirty="0" smtClean="0" sz="2400" spc="-5">
                <a:solidFill>
                  <a:srgbClr val="2F2B20"/>
                </a:solidFill>
                <a:latin typeface="Calibri"/>
                <a:cs typeface="Calibri"/>
              </a:rPr>
              <a:t>c</a:t>
            </a:r>
            <a:r>
              <a:rPr dirty="0" smtClean="0" sz="2400" spc="0">
                <a:solidFill>
                  <a:srgbClr val="2F2B20"/>
                </a:solidFill>
                <a:latin typeface="Calibri"/>
                <a:cs typeface="Calibri"/>
              </a:rPr>
              <a:t>i</a:t>
            </a:r>
            <a:r>
              <a:rPr dirty="0" smtClean="0" sz="2400" spc="-25">
                <a:solidFill>
                  <a:srgbClr val="2F2B20"/>
                </a:solidFill>
                <a:latin typeface="Calibri"/>
                <a:cs typeface="Calibri"/>
              </a:rPr>
              <a:t>a</a:t>
            </a:r>
            <a:r>
              <a:rPr dirty="0" smtClean="0" sz="2400" spc="0">
                <a:solidFill>
                  <a:srgbClr val="2F2B20"/>
                </a:solidFill>
                <a:latin typeface="Calibri"/>
                <a:cs typeface="Calibri"/>
              </a:rPr>
              <a:t>ti</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20">
                <a:solidFill>
                  <a:srgbClr val="2F2B20"/>
                </a:solidFill>
                <a:latin typeface="Calibri"/>
                <a:cs typeface="Calibri"/>
              </a:rPr>
              <a:t> </a:t>
            </a:r>
            <a:r>
              <a:rPr dirty="0" smtClean="0" sz="2400" spc="0">
                <a:solidFill>
                  <a:srgbClr val="2F2B20"/>
                </a:solidFill>
                <a:latin typeface="Calibri"/>
                <a:cs typeface="Calibri"/>
              </a:rPr>
              <a:t>(</a:t>
            </a:r>
            <a:r>
              <a:rPr dirty="0" smtClean="0" sz="2400" spc="-5">
                <a:solidFill>
                  <a:srgbClr val="2F2B20"/>
                </a:solidFill>
                <a:latin typeface="Calibri"/>
                <a:cs typeface="Calibri"/>
              </a:rPr>
              <a:t>O</a:t>
            </a:r>
            <a:r>
              <a:rPr dirty="0" smtClean="0" sz="2400" spc="0">
                <a:solidFill>
                  <a:srgbClr val="2F2B20"/>
                </a:solidFill>
                <a:latin typeface="Calibri"/>
                <a:cs typeface="Calibri"/>
              </a:rPr>
              <a:t>MC</a:t>
            </a:r>
            <a:r>
              <a:rPr dirty="0" smtClean="0" sz="2400" spc="-15">
                <a:solidFill>
                  <a:srgbClr val="2F2B20"/>
                </a:solidFill>
                <a:latin typeface="Calibri"/>
                <a:cs typeface="Calibri"/>
              </a:rPr>
              <a:t>S</a:t>
            </a:r>
            <a:r>
              <a:rPr dirty="0" smtClean="0" sz="2400" spc="-15">
                <a:solidFill>
                  <a:srgbClr val="2F2B20"/>
                </a:solidFill>
                <a:latin typeface="Calibri"/>
                <a:cs typeface="Calibri"/>
              </a:rPr>
              <a:t>A</a:t>
            </a:r>
            <a:r>
              <a:rPr dirty="0" smtClean="0" sz="2400" spc="-15">
                <a:solidFill>
                  <a:srgbClr val="2F2B20"/>
                </a:solidFill>
                <a:latin typeface="Calibri"/>
                <a:cs typeface="Calibri"/>
              </a:rPr>
              <a:t>)</a:t>
            </a:r>
            <a:r>
              <a:rPr dirty="0" smtClean="0" sz="2400" spc="-10">
                <a:solidFill>
                  <a:srgbClr val="2F2B20"/>
                </a:solidFill>
                <a:latin typeface="Calibri"/>
                <a:cs typeface="Calibri"/>
              </a:rPr>
              <a:t>,</a:t>
            </a:r>
            <a:r>
              <a:rPr dirty="0" smtClean="0" sz="2400" spc="-40">
                <a:solidFill>
                  <a:srgbClr val="2F2B20"/>
                </a:solidFill>
                <a:latin typeface="Calibri"/>
                <a:cs typeface="Calibri"/>
              </a:rPr>
              <a:t> </a:t>
            </a:r>
            <a:r>
              <a:rPr dirty="0" smtClean="0" sz="2400" spc="0">
                <a:solidFill>
                  <a:srgbClr val="2F2B20"/>
                </a:solidFill>
                <a:latin typeface="Calibri"/>
                <a:cs typeface="Calibri"/>
              </a:rPr>
              <a:t>Mi</a:t>
            </a:r>
            <a:r>
              <a:rPr dirty="0" smtClean="0" sz="2400" spc="-15">
                <a:solidFill>
                  <a:srgbClr val="2F2B20"/>
                </a:solidFill>
                <a:latin typeface="Calibri"/>
                <a:cs typeface="Calibri"/>
              </a:rPr>
              <a:t>n</a:t>
            </a:r>
            <a:r>
              <a:rPr dirty="0" smtClean="0" sz="2400" spc="-10">
                <a:solidFill>
                  <a:srgbClr val="2F2B20"/>
                </a:solidFill>
                <a:latin typeface="Calibri"/>
                <a:cs typeface="Calibri"/>
              </a:rPr>
              <a:t>e</a:t>
            </a:r>
            <a:r>
              <a:rPr dirty="0" smtClean="0" sz="2400" spc="0">
                <a:solidFill>
                  <a:srgbClr val="2F2B20"/>
                </a:solidFill>
                <a:latin typeface="Calibri"/>
                <a:cs typeface="Calibri"/>
              </a:rPr>
              <a:t>s</a:t>
            </a:r>
            <a:r>
              <a:rPr dirty="0" smtClean="0" sz="2400" spc="-5">
                <a:solidFill>
                  <a:srgbClr val="2F2B20"/>
                </a:solidFill>
                <a:latin typeface="Calibri"/>
                <a:cs typeface="Calibri"/>
              </a:rPr>
              <a:t> </a:t>
            </a:r>
            <a:r>
              <a:rPr dirty="0" smtClean="0" sz="2400" spc="-15">
                <a:solidFill>
                  <a:srgbClr val="2F2B20"/>
                </a:solidFill>
                <a:latin typeface="Calibri"/>
                <a:cs typeface="Calibri"/>
              </a:rPr>
              <a:t>A</a:t>
            </a:r>
            <a:r>
              <a:rPr dirty="0" smtClean="0" sz="2400" spc="-5">
                <a:solidFill>
                  <a:srgbClr val="2F2B20"/>
                </a:solidFill>
                <a:latin typeface="Calibri"/>
                <a:cs typeface="Calibri"/>
              </a:rPr>
              <a:t>c</a:t>
            </a:r>
            <a:r>
              <a:rPr dirty="0" smtClean="0" sz="2400" spc="-5">
                <a:solidFill>
                  <a:srgbClr val="2F2B20"/>
                </a:solidFill>
                <a:latin typeface="Calibri"/>
                <a:cs typeface="Calibri"/>
              </a:rPr>
              <a:t>c</a:t>
            </a:r>
            <a:r>
              <a:rPr dirty="0" smtClean="0" sz="2400" spc="0">
                <a:solidFill>
                  <a:srgbClr val="2F2B20"/>
                </a:solidFill>
                <a:latin typeface="Calibri"/>
                <a:cs typeface="Calibri"/>
              </a:rPr>
              <a:t>i</a:t>
            </a:r>
            <a:r>
              <a:rPr dirty="0" smtClean="0" sz="2400" spc="-15">
                <a:solidFill>
                  <a:srgbClr val="2F2B20"/>
                </a:solidFill>
                <a:latin typeface="Calibri"/>
                <a:cs typeface="Calibri"/>
              </a:rPr>
              <a:t>d</a:t>
            </a:r>
            <a:r>
              <a:rPr dirty="0" smtClean="0" sz="2400" spc="-10">
                <a:solidFill>
                  <a:srgbClr val="2F2B20"/>
                </a:solidFill>
                <a:latin typeface="Calibri"/>
                <a:cs typeface="Calibri"/>
              </a:rPr>
              <a:t>e</a:t>
            </a:r>
            <a:r>
              <a:rPr dirty="0" smtClean="0" sz="2400" spc="-25">
                <a:solidFill>
                  <a:srgbClr val="2F2B20"/>
                </a:solidFill>
                <a:latin typeface="Calibri"/>
                <a:cs typeface="Calibri"/>
              </a:rPr>
              <a:t>n</a:t>
            </a:r>
            <a:r>
              <a:rPr dirty="0" smtClean="0" sz="2400" spc="-10">
                <a:solidFill>
                  <a:srgbClr val="2F2B20"/>
                </a:solidFill>
                <a:latin typeface="Calibri"/>
                <a:cs typeface="Calibri"/>
              </a:rPr>
              <a:t>t</a:t>
            </a:r>
            <a:r>
              <a:rPr dirty="0" smtClean="0" sz="2400" spc="-30">
                <a:solidFill>
                  <a:srgbClr val="2F2B20"/>
                </a:solidFill>
                <a:latin typeface="Calibri"/>
                <a:cs typeface="Calibri"/>
              </a:rPr>
              <a:t> </a:t>
            </a:r>
            <a:r>
              <a:rPr dirty="0" smtClean="0" sz="2400" spc="-20">
                <a:solidFill>
                  <a:srgbClr val="2F2B20"/>
                </a:solidFill>
                <a:latin typeface="Calibri"/>
                <a:cs typeface="Calibri"/>
              </a:rPr>
              <a:t>P</a:t>
            </a:r>
            <a:r>
              <a:rPr dirty="0" smtClean="0" sz="2400" spc="-45">
                <a:solidFill>
                  <a:srgbClr val="2F2B20"/>
                </a:solidFill>
                <a:latin typeface="Calibri"/>
                <a:cs typeface="Calibri"/>
              </a:rPr>
              <a:t>r</a:t>
            </a:r>
            <a:r>
              <a:rPr dirty="0" smtClean="0" sz="2400" spc="-25">
                <a:solidFill>
                  <a:srgbClr val="2F2B20"/>
                </a:solidFill>
                <a:latin typeface="Calibri"/>
                <a:cs typeface="Calibri"/>
              </a:rPr>
              <a:t>e</a:t>
            </a:r>
            <a:r>
              <a:rPr dirty="0" smtClean="0" sz="2400" spc="-45">
                <a:solidFill>
                  <a:srgbClr val="2F2B20"/>
                </a:solidFill>
                <a:latin typeface="Calibri"/>
                <a:cs typeface="Calibri"/>
              </a:rPr>
              <a:t>v</a:t>
            </a:r>
            <a:r>
              <a:rPr dirty="0" smtClean="0" sz="2400" spc="-10">
                <a:solidFill>
                  <a:srgbClr val="2F2B20"/>
                </a:solidFill>
                <a:latin typeface="Calibri"/>
                <a:cs typeface="Calibri"/>
              </a:rPr>
              <a:t>e</a:t>
            </a:r>
            <a:r>
              <a:rPr dirty="0" smtClean="0" sz="2400" spc="-25">
                <a:solidFill>
                  <a:srgbClr val="2F2B20"/>
                </a:solidFill>
                <a:latin typeface="Calibri"/>
                <a:cs typeface="Calibri"/>
              </a:rPr>
              <a:t>n</a:t>
            </a:r>
            <a:r>
              <a:rPr dirty="0" smtClean="0" sz="2400" spc="0">
                <a:solidFill>
                  <a:srgbClr val="2F2B20"/>
                </a:solidFill>
                <a:latin typeface="Calibri"/>
                <a:cs typeface="Calibri"/>
              </a:rPr>
              <a:t>ti</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0">
                <a:solidFill>
                  <a:srgbClr val="2F2B20"/>
                </a:solidFill>
                <a:latin typeface="Calibri"/>
                <a:cs typeface="Calibri"/>
              </a:rPr>
              <a:t> </a:t>
            </a:r>
            <a:r>
              <a:rPr dirty="0" smtClean="0" sz="2400" spc="-15">
                <a:solidFill>
                  <a:srgbClr val="2F2B20"/>
                </a:solidFill>
                <a:latin typeface="Calibri"/>
                <a:cs typeface="Calibri"/>
              </a:rPr>
              <a:t>A</a:t>
            </a:r>
            <a:r>
              <a:rPr dirty="0" smtClean="0" sz="2400" spc="-15">
                <a:solidFill>
                  <a:srgbClr val="2F2B20"/>
                </a:solidFill>
                <a:latin typeface="Calibri"/>
                <a:cs typeface="Calibri"/>
              </a:rPr>
              <a:t>s</a:t>
            </a:r>
            <a:r>
              <a:rPr dirty="0" smtClean="0" sz="2400" spc="-5">
                <a:solidFill>
                  <a:srgbClr val="2F2B20"/>
                </a:solidFill>
                <a:latin typeface="Calibri"/>
                <a:cs typeface="Calibri"/>
              </a:rPr>
              <a:t>s</a:t>
            </a:r>
            <a:r>
              <a:rPr dirty="0" smtClean="0" sz="2400" spc="-10">
                <a:solidFill>
                  <a:srgbClr val="2F2B20"/>
                </a:solidFill>
                <a:latin typeface="Calibri"/>
                <a:cs typeface="Calibri"/>
              </a:rPr>
              <a:t>o</a:t>
            </a:r>
            <a:r>
              <a:rPr dirty="0" smtClean="0" sz="2400" spc="-5">
                <a:solidFill>
                  <a:srgbClr val="2F2B20"/>
                </a:solidFill>
                <a:latin typeface="Calibri"/>
                <a:cs typeface="Calibri"/>
              </a:rPr>
              <a:t>c</a:t>
            </a:r>
            <a:r>
              <a:rPr dirty="0" smtClean="0" sz="2400" spc="0">
                <a:solidFill>
                  <a:srgbClr val="2F2B20"/>
                </a:solidFill>
                <a:latin typeface="Calibri"/>
                <a:cs typeface="Calibri"/>
              </a:rPr>
              <a:t>i</a:t>
            </a:r>
            <a:r>
              <a:rPr dirty="0" smtClean="0" sz="2400" spc="-25">
                <a:solidFill>
                  <a:srgbClr val="2F2B20"/>
                </a:solidFill>
                <a:latin typeface="Calibri"/>
                <a:cs typeface="Calibri"/>
              </a:rPr>
              <a:t>a</a:t>
            </a:r>
            <a:r>
              <a:rPr dirty="0" smtClean="0" sz="2400" spc="-10">
                <a:solidFill>
                  <a:srgbClr val="2F2B20"/>
                </a:solidFill>
                <a:latin typeface="Calibri"/>
                <a:cs typeface="Calibri"/>
              </a:rPr>
              <a:t>t</a:t>
            </a:r>
            <a:r>
              <a:rPr dirty="0" smtClean="0" sz="2400" spc="-10">
                <a:solidFill>
                  <a:srgbClr val="2F2B20"/>
                </a:solidFill>
                <a:latin typeface="Calibri"/>
                <a:cs typeface="Calibri"/>
              </a:rPr>
              <a:t>i</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20">
                <a:solidFill>
                  <a:srgbClr val="2F2B20"/>
                </a:solidFill>
                <a:latin typeface="Calibri"/>
                <a:cs typeface="Calibri"/>
              </a:rPr>
              <a:t> </a:t>
            </a:r>
            <a:r>
              <a:rPr dirty="0" smtClean="0" sz="2400" spc="-25">
                <a:solidFill>
                  <a:srgbClr val="2F2B20"/>
                </a:solidFill>
                <a:latin typeface="Calibri"/>
                <a:cs typeface="Calibri"/>
              </a:rPr>
              <a:t>M</a:t>
            </a:r>
            <a:r>
              <a:rPr dirty="0" smtClean="0" sz="2400" spc="-25">
                <a:solidFill>
                  <a:srgbClr val="2F2B20"/>
                </a:solidFill>
                <a:latin typeface="Calibri"/>
                <a:cs typeface="Calibri"/>
              </a:rPr>
              <a:t>a</a:t>
            </a:r>
            <a:r>
              <a:rPr dirty="0" smtClean="0" sz="2400" spc="-5">
                <a:solidFill>
                  <a:srgbClr val="2F2B20"/>
                </a:solidFill>
                <a:latin typeface="Calibri"/>
                <a:cs typeface="Calibri"/>
              </a:rPr>
              <a:t>n</a:t>
            </a:r>
            <a:r>
              <a:rPr dirty="0" smtClean="0" sz="2400" spc="0">
                <a:solidFill>
                  <a:srgbClr val="2F2B20"/>
                </a:solidFill>
                <a:latin typeface="Calibri"/>
                <a:cs typeface="Calibri"/>
              </a:rPr>
              <a:t>i</a:t>
            </a:r>
            <a:r>
              <a:rPr dirty="0" smtClean="0" sz="2400" spc="-25">
                <a:solidFill>
                  <a:srgbClr val="2F2B20"/>
                </a:solidFill>
                <a:latin typeface="Calibri"/>
                <a:cs typeface="Calibri"/>
              </a:rPr>
              <a:t>t</a:t>
            </a:r>
            <a:r>
              <a:rPr dirty="0" smtClean="0" sz="2400" spc="-10">
                <a:solidFill>
                  <a:srgbClr val="2F2B20"/>
                </a:solidFill>
                <a:latin typeface="Calibri"/>
                <a:cs typeface="Calibri"/>
              </a:rPr>
              <a:t>o</a:t>
            </a:r>
            <a:r>
              <a:rPr dirty="0" smtClean="0" sz="2400" spc="-5">
                <a:solidFill>
                  <a:srgbClr val="2F2B20"/>
                </a:solidFill>
                <a:latin typeface="Calibri"/>
                <a:cs typeface="Calibri"/>
              </a:rPr>
              <a:t>b</a:t>
            </a:r>
            <a:r>
              <a:rPr dirty="0" smtClean="0" sz="2400" spc="0">
                <a:solidFill>
                  <a:srgbClr val="2F2B20"/>
                </a:solidFill>
                <a:latin typeface="Calibri"/>
                <a:cs typeface="Calibri"/>
              </a:rPr>
              <a:t>a</a:t>
            </a:r>
            <a:r>
              <a:rPr dirty="0" smtClean="0" sz="2400" spc="-15">
                <a:solidFill>
                  <a:srgbClr val="2F2B20"/>
                </a:solidFill>
                <a:latin typeface="Calibri"/>
                <a:cs typeface="Calibri"/>
              </a:rPr>
              <a:t> </a:t>
            </a:r>
            <a:r>
              <a:rPr dirty="0" smtClean="0" sz="2400" spc="0">
                <a:solidFill>
                  <a:srgbClr val="2F2B20"/>
                </a:solidFill>
                <a:latin typeface="Calibri"/>
                <a:cs typeface="Calibri"/>
              </a:rPr>
              <a:t>(</a:t>
            </a:r>
            <a:r>
              <a:rPr dirty="0" smtClean="0" sz="2400" spc="-20">
                <a:solidFill>
                  <a:srgbClr val="2F2B20"/>
                </a:solidFill>
                <a:latin typeface="Calibri"/>
                <a:cs typeface="Calibri"/>
              </a:rPr>
              <a:t>MA</a:t>
            </a:r>
            <a:r>
              <a:rPr dirty="0" smtClean="0" sz="2400" spc="-200">
                <a:solidFill>
                  <a:srgbClr val="2F2B20"/>
                </a:solidFill>
                <a:latin typeface="Calibri"/>
                <a:cs typeface="Calibri"/>
              </a:rPr>
              <a:t>P</a:t>
            </a:r>
            <a:r>
              <a:rPr dirty="0" smtClean="0" sz="2400" spc="-20">
                <a:solidFill>
                  <a:srgbClr val="2F2B20"/>
                </a:solidFill>
                <a:latin typeface="Calibri"/>
                <a:cs typeface="Calibri"/>
              </a:rPr>
              <a:t>AM</a:t>
            </a:r>
            <a:r>
              <a:rPr dirty="0" smtClean="0" sz="2400" spc="-20">
                <a:solidFill>
                  <a:srgbClr val="2F2B20"/>
                </a:solidFill>
                <a:latin typeface="Calibri"/>
                <a:cs typeface="Calibri"/>
              </a:rPr>
              <a:t>)</a:t>
            </a:r>
            <a:r>
              <a:rPr dirty="0" smtClean="0" sz="2400" spc="-10">
                <a:solidFill>
                  <a:srgbClr val="2F2B20"/>
                </a:solidFill>
                <a:latin typeface="Calibri"/>
                <a:cs typeface="Calibri"/>
              </a:rPr>
              <a:t>,</a:t>
            </a:r>
            <a:r>
              <a:rPr dirty="0" smtClean="0" sz="2400" spc="-30">
                <a:solidFill>
                  <a:srgbClr val="2F2B20"/>
                </a:solidFill>
                <a:latin typeface="Calibri"/>
                <a:cs typeface="Calibri"/>
              </a:rPr>
              <a:t> </a:t>
            </a:r>
            <a:r>
              <a:rPr dirty="0" smtClean="0" sz="2400" spc="0">
                <a:solidFill>
                  <a:srgbClr val="2F2B20"/>
                </a:solidFill>
                <a:latin typeface="Calibri"/>
                <a:cs typeface="Calibri"/>
              </a:rPr>
              <a:t>– </a:t>
            </a:r>
            <a:r>
              <a:rPr dirty="0" smtClean="0" sz="2400" spc="-15">
                <a:solidFill>
                  <a:srgbClr val="2F2B20"/>
                </a:solidFill>
                <a:latin typeface="Calibri"/>
                <a:cs typeface="Calibri"/>
              </a:rPr>
              <a:t>A</a:t>
            </a:r>
            <a:r>
              <a:rPr dirty="0" smtClean="0" sz="2400" spc="-15">
                <a:solidFill>
                  <a:srgbClr val="2F2B20"/>
                </a:solidFill>
                <a:latin typeface="Calibri"/>
                <a:cs typeface="Calibri"/>
              </a:rPr>
              <a:t>s</a:t>
            </a:r>
            <a:r>
              <a:rPr dirty="0" smtClean="0" sz="2400" spc="-5">
                <a:solidFill>
                  <a:srgbClr val="2F2B20"/>
                </a:solidFill>
                <a:latin typeface="Calibri"/>
                <a:cs typeface="Calibri"/>
              </a:rPr>
              <a:t>s</a:t>
            </a:r>
            <a:r>
              <a:rPr dirty="0" smtClean="0" sz="2400" spc="-10">
                <a:solidFill>
                  <a:srgbClr val="2F2B20"/>
                </a:solidFill>
                <a:latin typeface="Calibri"/>
                <a:cs typeface="Calibri"/>
              </a:rPr>
              <a:t>o</a:t>
            </a:r>
            <a:r>
              <a:rPr dirty="0" smtClean="0" sz="2400" spc="-5">
                <a:solidFill>
                  <a:srgbClr val="2F2B20"/>
                </a:solidFill>
                <a:latin typeface="Calibri"/>
                <a:cs typeface="Calibri"/>
              </a:rPr>
              <a:t>c</a:t>
            </a:r>
            <a:r>
              <a:rPr dirty="0" smtClean="0" sz="2400" spc="0">
                <a:solidFill>
                  <a:srgbClr val="2F2B20"/>
                </a:solidFill>
                <a:latin typeface="Calibri"/>
                <a:cs typeface="Calibri"/>
              </a:rPr>
              <a:t>i</a:t>
            </a:r>
            <a:r>
              <a:rPr dirty="0" smtClean="0" sz="2400" spc="-25">
                <a:solidFill>
                  <a:srgbClr val="2F2B20"/>
                </a:solidFill>
                <a:latin typeface="Calibri"/>
                <a:cs typeface="Calibri"/>
              </a:rPr>
              <a:t>a</a:t>
            </a:r>
            <a:r>
              <a:rPr dirty="0" smtClean="0" sz="2400" spc="-10">
                <a:solidFill>
                  <a:srgbClr val="2F2B20"/>
                </a:solidFill>
                <a:latin typeface="Calibri"/>
                <a:cs typeface="Calibri"/>
              </a:rPr>
              <a:t>t</a:t>
            </a:r>
            <a:r>
              <a:rPr dirty="0" smtClean="0" sz="2400" spc="-10">
                <a:solidFill>
                  <a:srgbClr val="2F2B20"/>
                </a:solidFill>
                <a:latin typeface="Calibri"/>
                <a:cs typeface="Calibri"/>
              </a:rPr>
              <a:t>i</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0">
                <a:solidFill>
                  <a:srgbClr val="2F2B20"/>
                </a:solidFill>
                <a:latin typeface="Calibri"/>
                <a:cs typeface="Calibri"/>
              </a:rPr>
              <a:t> </a:t>
            </a:r>
            <a:r>
              <a:rPr dirty="0" smtClean="0" sz="2400" spc="-5">
                <a:solidFill>
                  <a:srgbClr val="2F2B20"/>
                </a:solidFill>
                <a:latin typeface="Calibri"/>
                <a:cs typeface="Calibri"/>
              </a:rPr>
              <a:t>d</a:t>
            </a:r>
            <a:r>
              <a:rPr dirty="0" smtClean="0" sz="2400" spc="-10">
                <a:solidFill>
                  <a:srgbClr val="2F2B20"/>
                </a:solidFill>
                <a:latin typeface="Calibri"/>
                <a:cs typeface="Calibri"/>
              </a:rPr>
              <a:t>’</a:t>
            </a:r>
            <a:r>
              <a:rPr dirty="0" smtClean="0" sz="2400" spc="-10">
                <a:solidFill>
                  <a:srgbClr val="2F2B20"/>
                </a:solidFill>
                <a:latin typeface="Calibri"/>
                <a:cs typeface="Calibri"/>
              </a:rPr>
              <a:t>E</a:t>
            </a:r>
            <a:r>
              <a:rPr dirty="0" smtClean="0" sz="2400" spc="-30">
                <a:solidFill>
                  <a:srgbClr val="2F2B20"/>
                </a:solidFill>
                <a:latin typeface="Calibri"/>
                <a:cs typeface="Calibri"/>
              </a:rPr>
              <a:t>n</a:t>
            </a:r>
            <a:r>
              <a:rPr dirty="0" smtClean="0" sz="2400" spc="-10">
                <a:solidFill>
                  <a:srgbClr val="2F2B20"/>
                </a:solidFill>
                <a:latin typeface="Calibri"/>
                <a:cs typeface="Calibri"/>
              </a:rPr>
              <a:t>t</a:t>
            </a:r>
            <a:r>
              <a:rPr dirty="0" smtClean="0" sz="2400" spc="-45">
                <a:solidFill>
                  <a:srgbClr val="2F2B20"/>
                </a:solidFill>
                <a:latin typeface="Calibri"/>
                <a:cs typeface="Calibri"/>
              </a:rPr>
              <a:t>r</a:t>
            </a:r>
            <a:r>
              <a:rPr dirty="0" smtClean="0" sz="2400" spc="-15">
                <a:solidFill>
                  <a:srgbClr val="2F2B20"/>
                </a:solidFill>
                <a:latin typeface="Calibri"/>
                <a:cs typeface="Calibri"/>
              </a:rPr>
              <a:t>ep</a:t>
            </a:r>
            <a:r>
              <a:rPr dirty="0" smtClean="0" sz="2400" spc="-45">
                <a:solidFill>
                  <a:srgbClr val="2F2B20"/>
                </a:solidFill>
                <a:latin typeface="Calibri"/>
                <a:cs typeface="Calibri"/>
              </a:rPr>
              <a:t>r</a:t>
            </a:r>
            <a:r>
              <a:rPr dirty="0" smtClean="0" sz="2400" spc="-15">
                <a:solidFill>
                  <a:srgbClr val="2F2B20"/>
                </a:solidFill>
                <a:latin typeface="Calibri"/>
                <a:cs typeface="Calibri"/>
              </a:rPr>
              <a:t>en</a:t>
            </a:r>
            <a:r>
              <a:rPr dirty="0" smtClean="0" sz="2400" spc="-5">
                <a:solidFill>
                  <a:srgbClr val="2F2B20"/>
                </a:solidFill>
                <a:latin typeface="Calibri"/>
                <a:cs typeface="Calibri"/>
              </a:rPr>
              <a:t>u</a:t>
            </a:r>
            <a:r>
              <a:rPr dirty="0" smtClean="0" sz="2400" spc="-15">
                <a:solidFill>
                  <a:srgbClr val="2F2B20"/>
                </a:solidFill>
                <a:latin typeface="Calibri"/>
                <a:cs typeface="Calibri"/>
              </a:rPr>
              <a:t>er</a:t>
            </a:r>
            <a:r>
              <a:rPr dirty="0" smtClean="0" sz="2400" spc="10">
                <a:solidFill>
                  <a:srgbClr val="2F2B20"/>
                </a:solidFill>
                <a:latin typeface="Calibri"/>
                <a:cs typeface="Calibri"/>
              </a:rPr>
              <a:t> </a:t>
            </a:r>
            <a:r>
              <a:rPr dirty="0" smtClean="0" sz="2400" spc="-25">
                <a:solidFill>
                  <a:srgbClr val="2F2B20"/>
                </a:solidFill>
                <a:latin typeface="Calibri"/>
                <a:cs typeface="Calibri"/>
              </a:rPr>
              <a:t>M</a:t>
            </a:r>
            <a:r>
              <a:rPr dirty="0" smtClean="0" sz="2400" spc="-25">
                <a:solidFill>
                  <a:srgbClr val="2F2B20"/>
                </a:solidFill>
                <a:latin typeface="Calibri"/>
                <a:cs typeface="Calibri"/>
              </a:rPr>
              <a:t>i</a:t>
            </a:r>
            <a:r>
              <a:rPr dirty="0" smtClean="0" sz="2400" spc="-5">
                <a:solidFill>
                  <a:srgbClr val="2F2B20"/>
                </a:solidFill>
                <a:latin typeface="Calibri"/>
                <a:cs typeface="Calibri"/>
              </a:rPr>
              <a:t>n</a:t>
            </a:r>
            <a:r>
              <a:rPr dirty="0" smtClean="0" sz="2400" spc="-15">
                <a:solidFill>
                  <a:srgbClr val="2F2B20"/>
                </a:solidFill>
                <a:latin typeface="Calibri"/>
                <a:cs typeface="Calibri"/>
              </a:rPr>
              <a:t>er</a:t>
            </a:r>
            <a:r>
              <a:rPr dirty="0" smtClean="0" sz="2400" spc="-10">
                <a:solidFill>
                  <a:srgbClr val="2F2B20"/>
                </a:solidFill>
                <a:latin typeface="Calibri"/>
                <a:cs typeface="Calibri"/>
              </a:rPr>
              <a:t> </a:t>
            </a:r>
            <a:r>
              <a:rPr dirty="0" smtClean="0" sz="2400" spc="0">
                <a:solidFill>
                  <a:srgbClr val="2F2B20"/>
                </a:solidFill>
                <a:latin typeface="Calibri"/>
                <a:cs typeface="Calibri"/>
              </a:rPr>
              <a:t>Q</a:t>
            </a:r>
            <a:r>
              <a:rPr dirty="0" smtClean="0" sz="2400" spc="-5">
                <a:solidFill>
                  <a:srgbClr val="2F2B20"/>
                </a:solidFill>
                <a:latin typeface="Calibri"/>
                <a:cs typeface="Calibri"/>
              </a:rPr>
              <a:t>u</a:t>
            </a:r>
            <a:r>
              <a:rPr dirty="0" smtClean="0" sz="2400" spc="-15">
                <a:solidFill>
                  <a:srgbClr val="2F2B20"/>
                </a:solidFill>
                <a:latin typeface="Calibri"/>
                <a:cs typeface="Calibri"/>
              </a:rPr>
              <a:t>ébec</a:t>
            </a:r>
            <a:r>
              <a:rPr dirty="0" smtClean="0" sz="2400" spc="-10">
                <a:solidFill>
                  <a:srgbClr val="2F2B20"/>
                </a:solidFill>
                <a:latin typeface="Calibri"/>
                <a:cs typeface="Calibri"/>
              </a:rPr>
              <a:t> </a:t>
            </a:r>
            <a:r>
              <a:rPr dirty="0" smtClean="0" sz="2400" spc="-15">
                <a:solidFill>
                  <a:srgbClr val="2F2B20"/>
                </a:solidFill>
                <a:latin typeface="Calibri"/>
                <a:cs typeface="Calibri"/>
              </a:rPr>
              <a:t>(A</a:t>
            </a:r>
            <a:r>
              <a:rPr dirty="0" smtClean="0" sz="2400" spc="-15">
                <a:solidFill>
                  <a:srgbClr val="2F2B20"/>
                </a:solidFill>
                <a:latin typeface="Calibri"/>
                <a:cs typeface="Calibri"/>
              </a:rPr>
              <a:t>E</a:t>
            </a:r>
            <a:r>
              <a:rPr dirty="0" smtClean="0" sz="2400" spc="-5">
                <a:solidFill>
                  <a:srgbClr val="2F2B20"/>
                </a:solidFill>
                <a:latin typeface="Calibri"/>
                <a:cs typeface="Calibri"/>
              </a:rPr>
              <a:t>M</a:t>
            </a:r>
            <a:r>
              <a:rPr dirty="0" smtClean="0" sz="2400" spc="20">
                <a:solidFill>
                  <a:srgbClr val="2F2B20"/>
                </a:solidFill>
                <a:latin typeface="Calibri"/>
                <a:cs typeface="Calibri"/>
              </a:rPr>
              <a:t>Q</a:t>
            </a:r>
            <a:r>
              <a:rPr dirty="0" smtClean="0" sz="2400" spc="0">
                <a:solidFill>
                  <a:srgbClr val="2F2B20"/>
                </a:solidFill>
                <a:latin typeface="Calibri"/>
                <a:cs typeface="Calibri"/>
              </a:rPr>
              <a:t>)</a:t>
            </a:r>
            <a:endParaRPr sz="2400">
              <a:latin typeface="Calibri"/>
              <a:cs typeface="Calibri"/>
            </a:endParaRPr>
          </a:p>
          <a:p>
            <a:pPr>
              <a:lnSpc>
                <a:spcPts val="1000"/>
              </a:lnSpc>
            </a:pPr>
            <a:endParaRPr sz="1000"/>
          </a:p>
          <a:p>
            <a:pPr>
              <a:lnSpc>
                <a:spcPts val="1000"/>
              </a:lnSpc>
            </a:pPr>
            <a:endParaRPr sz="1000"/>
          </a:p>
          <a:p>
            <a:pPr>
              <a:lnSpc>
                <a:spcPts val="1000"/>
              </a:lnSpc>
            </a:pPr>
            <a:endParaRPr sz="1000"/>
          </a:p>
          <a:p>
            <a:pPr>
              <a:lnSpc>
                <a:spcPts val="1000"/>
              </a:lnSpc>
              <a:spcBef>
                <a:spcPts val="31"/>
              </a:spcBef>
            </a:pPr>
            <a:endParaRPr sz="1000"/>
          </a:p>
          <a:p>
            <a:pPr marL="355600" indent="-342900">
              <a:lnSpc>
                <a:spcPct val="100000"/>
              </a:lnSpc>
              <a:buClr>
                <a:srgbClr val="A9A57C"/>
              </a:buClr>
              <a:buFont typeface="Arial"/>
              <a:buChar char="•"/>
              <a:tabLst>
                <a:tab pos="354965" algn="l"/>
              </a:tabLst>
            </a:pPr>
            <a:r>
              <a:rPr dirty="0" smtClean="0" sz="2400">
                <a:solidFill>
                  <a:srgbClr val="2F2B20"/>
                </a:solidFill>
                <a:latin typeface="Calibri"/>
                <a:cs typeface="Calibri"/>
              </a:rPr>
              <a:t>Ca</a:t>
            </a:r>
            <a:r>
              <a:rPr dirty="0" smtClean="0" sz="2400" spc="-5">
                <a:solidFill>
                  <a:srgbClr val="2F2B20"/>
                </a:solidFill>
                <a:latin typeface="Calibri"/>
                <a:cs typeface="Calibri"/>
              </a:rPr>
              <a:t>n</a:t>
            </a:r>
            <a:r>
              <a:rPr dirty="0" smtClean="0" sz="2400" spc="0">
                <a:solidFill>
                  <a:srgbClr val="2F2B20"/>
                </a:solidFill>
                <a:latin typeface="Calibri"/>
                <a:cs typeface="Calibri"/>
              </a:rPr>
              <a:t>a</a:t>
            </a:r>
            <a:r>
              <a:rPr dirty="0" smtClean="0" sz="2400" spc="-5">
                <a:solidFill>
                  <a:srgbClr val="2F2B20"/>
                </a:solidFill>
                <a:latin typeface="Calibri"/>
                <a:cs typeface="Calibri"/>
              </a:rPr>
              <a:t>d</a:t>
            </a:r>
            <a:r>
              <a:rPr dirty="0" smtClean="0" sz="2400" spc="0">
                <a:solidFill>
                  <a:srgbClr val="2F2B20"/>
                </a:solidFill>
                <a:latin typeface="Calibri"/>
                <a:cs typeface="Calibri"/>
              </a:rPr>
              <a:t>ian</a:t>
            </a:r>
            <a:r>
              <a:rPr dirty="0" smtClean="0" sz="2400" spc="-20">
                <a:solidFill>
                  <a:srgbClr val="2F2B20"/>
                </a:solidFill>
                <a:latin typeface="Calibri"/>
                <a:cs typeface="Calibri"/>
              </a:rPr>
              <a:t> </a:t>
            </a:r>
            <a:r>
              <a:rPr dirty="0" smtClean="0" sz="2400" spc="0">
                <a:solidFill>
                  <a:srgbClr val="2F2B20"/>
                </a:solidFill>
                <a:latin typeface="Calibri"/>
                <a:cs typeface="Calibri"/>
              </a:rPr>
              <a:t>S</a:t>
            </a:r>
            <a:r>
              <a:rPr dirty="0" smtClean="0" sz="2400" spc="-10">
                <a:solidFill>
                  <a:srgbClr val="2F2B20"/>
                </a:solidFill>
                <a:latin typeface="Calibri"/>
                <a:cs typeface="Calibri"/>
              </a:rPr>
              <a:t>o</a:t>
            </a:r>
            <a:r>
              <a:rPr dirty="0" smtClean="0" sz="2400" spc="0">
                <a:solidFill>
                  <a:srgbClr val="2F2B20"/>
                </a:solidFill>
                <a:latin typeface="Calibri"/>
                <a:cs typeface="Calibri"/>
              </a:rPr>
              <a:t>ci</a:t>
            </a:r>
            <a:r>
              <a:rPr dirty="0" smtClean="0" sz="2400" spc="-25">
                <a:solidFill>
                  <a:srgbClr val="2F2B20"/>
                </a:solidFill>
                <a:latin typeface="Calibri"/>
                <a:cs typeface="Calibri"/>
              </a:rPr>
              <a:t>e</a:t>
            </a:r>
            <a:r>
              <a:rPr dirty="0" smtClean="0" sz="2400" spc="-10">
                <a:solidFill>
                  <a:srgbClr val="2F2B20"/>
                </a:solidFill>
                <a:latin typeface="Calibri"/>
                <a:cs typeface="Calibri"/>
              </a:rPr>
              <a:t>ty</a:t>
            </a:r>
            <a:r>
              <a:rPr dirty="0" smtClean="0" sz="2400" spc="-25">
                <a:solidFill>
                  <a:srgbClr val="2F2B20"/>
                </a:solidFill>
                <a:latin typeface="Calibri"/>
                <a:cs typeface="Calibri"/>
              </a:rPr>
              <a:t> </a:t>
            </a:r>
            <a:r>
              <a:rPr dirty="0" smtClean="0" sz="2400" spc="-10">
                <a:solidFill>
                  <a:srgbClr val="2F2B20"/>
                </a:solidFill>
                <a:latin typeface="Calibri"/>
                <a:cs typeface="Calibri"/>
              </a:rPr>
              <a:t>o</a:t>
            </a:r>
            <a:r>
              <a:rPr dirty="0" smtClean="0" sz="2400" spc="0">
                <a:solidFill>
                  <a:srgbClr val="2F2B20"/>
                </a:solidFill>
                <a:latin typeface="Calibri"/>
                <a:cs typeface="Calibri"/>
              </a:rPr>
              <a:t>f</a:t>
            </a:r>
            <a:r>
              <a:rPr dirty="0" smtClean="0" sz="2400" spc="5">
                <a:solidFill>
                  <a:srgbClr val="2F2B20"/>
                </a:solidFill>
                <a:latin typeface="Calibri"/>
                <a:cs typeface="Calibri"/>
              </a:rPr>
              <a:t> </a:t>
            </a:r>
            <a:r>
              <a:rPr dirty="0" smtClean="0" sz="2400" spc="0">
                <a:solidFill>
                  <a:srgbClr val="2F2B20"/>
                </a:solidFill>
                <a:latin typeface="Calibri"/>
                <a:cs typeface="Calibri"/>
              </a:rPr>
              <a:t>S</a:t>
            </a:r>
            <a:r>
              <a:rPr dirty="0" smtClean="0" sz="2400" spc="-10">
                <a:solidFill>
                  <a:srgbClr val="2F2B20"/>
                </a:solidFill>
                <a:latin typeface="Calibri"/>
                <a:cs typeface="Calibri"/>
              </a:rPr>
              <a:t>a</a:t>
            </a:r>
            <a:r>
              <a:rPr dirty="0" smtClean="0" sz="2400" spc="-65">
                <a:solidFill>
                  <a:srgbClr val="2F2B20"/>
                </a:solidFill>
                <a:latin typeface="Calibri"/>
                <a:cs typeface="Calibri"/>
              </a:rPr>
              <a:t>f</a:t>
            </a:r>
            <a:r>
              <a:rPr dirty="0" smtClean="0" sz="2400" spc="-25">
                <a:solidFill>
                  <a:srgbClr val="2F2B20"/>
                </a:solidFill>
                <a:latin typeface="Calibri"/>
                <a:cs typeface="Calibri"/>
              </a:rPr>
              <a:t>e</a:t>
            </a:r>
            <a:r>
              <a:rPr dirty="0" smtClean="0" sz="2400" spc="-10">
                <a:solidFill>
                  <a:srgbClr val="2F2B20"/>
                </a:solidFill>
                <a:latin typeface="Calibri"/>
                <a:cs typeface="Calibri"/>
              </a:rPr>
              <a:t>ty</a:t>
            </a:r>
            <a:r>
              <a:rPr dirty="0" smtClean="0" sz="2400" spc="-25">
                <a:solidFill>
                  <a:srgbClr val="2F2B20"/>
                </a:solidFill>
                <a:latin typeface="Calibri"/>
                <a:cs typeface="Calibri"/>
              </a:rPr>
              <a:t> </a:t>
            </a:r>
            <a:r>
              <a:rPr dirty="0" smtClean="0" sz="2400" spc="0">
                <a:solidFill>
                  <a:srgbClr val="2F2B20"/>
                </a:solidFill>
                <a:latin typeface="Calibri"/>
                <a:cs typeface="Calibri"/>
              </a:rPr>
              <a:t>E</a:t>
            </a:r>
            <a:r>
              <a:rPr dirty="0" smtClean="0" sz="2400" spc="-5">
                <a:solidFill>
                  <a:srgbClr val="2F2B20"/>
                </a:solidFill>
                <a:latin typeface="Calibri"/>
                <a:cs typeface="Calibri"/>
              </a:rPr>
              <a:t>n</a:t>
            </a:r>
            <a:r>
              <a:rPr dirty="0" smtClean="0" sz="2400" spc="-20">
                <a:solidFill>
                  <a:srgbClr val="2F2B20"/>
                </a:solidFill>
                <a:latin typeface="Calibri"/>
                <a:cs typeface="Calibri"/>
              </a:rPr>
              <a:t>g</a:t>
            </a:r>
            <a:r>
              <a:rPr dirty="0" smtClean="0" sz="2400" spc="0">
                <a:solidFill>
                  <a:srgbClr val="2F2B20"/>
                </a:solidFill>
                <a:latin typeface="Calibri"/>
                <a:cs typeface="Calibri"/>
              </a:rPr>
              <a:t>i</a:t>
            </a:r>
            <a:r>
              <a:rPr dirty="0" smtClean="0" sz="2400" spc="-5">
                <a:solidFill>
                  <a:srgbClr val="2F2B20"/>
                </a:solidFill>
                <a:latin typeface="Calibri"/>
                <a:cs typeface="Calibri"/>
              </a:rPr>
              <a:t>n</a:t>
            </a:r>
            <a:r>
              <a:rPr dirty="0" smtClean="0" sz="2400" spc="-15">
                <a:solidFill>
                  <a:srgbClr val="2F2B20"/>
                </a:solidFill>
                <a:latin typeface="Calibri"/>
                <a:cs typeface="Calibri"/>
              </a:rPr>
              <a:t>ee</a:t>
            </a:r>
            <a:r>
              <a:rPr dirty="0" smtClean="0" sz="2400" spc="-45">
                <a:solidFill>
                  <a:srgbClr val="2F2B20"/>
                </a:solidFill>
                <a:latin typeface="Calibri"/>
                <a:cs typeface="Calibri"/>
              </a:rPr>
              <a:t>r</a:t>
            </a:r>
            <a:r>
              <a:rPr dirty="0" smtClean="0" sz="2400" spc="0">
                <a:solidFill>
                  <a:srgbClr val="2F2B20"/>
                </a:solidFill>
                <a:latin typeface="Calibri"/>
                <a:cs typeface="Calibri"/>
              </a:rPr>
              <a:t>s</a:t>
            </a:r>
            <a:r>
              <a:rPr dirty="0" smtClean="0" sz="2400" spc="-5">
                <a:solidFill>
                  <a:srgbClr val="2F2B20"/>
                </a:solidFill>
                <a:latin typeface="Calibri"/>
                <a:cs typeface="Calibri"/>
              </a:rPr>
              <a:t> </a:t>
            </a:r>
            <a:r>
              <a:rPr dirty="0" smtClean="0" sz="2400" spc="0">
                <a:solidFill>
                  <a:srgbClr val="2F2B20"/>
                </a:solidFill>
                <a:latin typeface="Calibri"/>
                <a:cs typeface="Calibri"/>
              </a:rPr>
              <a:t>(CSSE)</a:t>
            </a:r>
            <a:endParaRPr sz="2400">
              <a:latin typeface="Calibri"/>
              <a:cs typeface="Calibri"/>
            </a:endParaRPr>
          </a:p>
        </p:txBody>
      </p:sp>
      <p:sp>
        <p:nvSpPr>
          <p:cNvPr id="6" name="object 6"/>
          <p:cNvSpPr txBox="1">
            <a:spLocks noGrp="1"/>
          </p:cNvSpPr>
          <p:nvPr>
            <p:ph type="sldNum" idx="7" sz="quarter"/>
          </p:nvPr>
        </p:nvSpPr>
        <p:spPr>
          <a:prstGeom prst="rect"/>
        </p:spPr>
        <p:txBody>
          <a:bodyPr wrap="square" lIns="0" tIns="0" rIns="0" bIns="0" rtlCol="0" vert="horz">
            <a:noAutofit/>
          </a:bodyPr>
          <a:lstStyle/>
          <a:p>
            <a:pPr marL="83185">
              <a:lnSpc>
                <a:spcPct val="100000"/>
              </a:lnSpc>
            </a:pPr>
            <a:fld id="{81D60167-4931-47E6-BA6A-407CBD079E47}" type="slidenum">
              <a:rPr dirty="0" smtClean="0" sz="1800" spc="-10">
                <a:solidFill>
                  <a:srgbClr val="FFFFFF"/>
                </a:solidFill>
                <a:latin typeface="Calibri"/>
                <a:cs typeface="Calibri"/>
              </a:rPr>
              <a:t>3</a:t>
            </a:fld>
            <a:endParaRPr sz="1800">
              <a:latin typeface="Calibri"/>
              <a:cs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p:spPr>
        <p:txBody>
          <a:bodyPr wrap="square" lIns="0" tIns="0" rIns="0" bIns="0" rtlCol="0" vert="horz">
            <a:noAutofit/>
          </a:bodyPr>
          <a:lstStyle/>
          <a:p>
            <a:pPr marL="12700" marR="12700">
              <a:lnSpc>
                <a:spcPts val="3840"/>
              </a:lnSpc>
            </a:pPr>
            <a:r>
              <a:rPr dirty="0" smtClean="0" sz="3200" spc="-100">
                <a:solidFill>
                  <a:srgbClr val="675E47"/>
                </a:solidFill>
                <a:latin typeface="Century Gothic"/>
                <a:cs typeface="Century Gothic"/>
              </a:rPr>
              <a:t>M</a:t>
            </a:r>
            <a:r>
              <a:rPr dirty="0" smtClean="0" sz="3200" spc="-100">
                <a:solidFill>
                  <a:srgbClr val="675E47"/>
                </a:solidFill>
                <a:latin typeface="Century Gothic"/>
                <a:cs typeface="Century Gothic"/>
              </a:rPr>
              <a:t>i</a:t>
            </a:r>
            <a:r>
              <a:rPr dirty="0" smtClean="0" sz="3200" spc="-100">
                <a:solidFill>
                  <a:srgbClr val="675E47"/>
                </a:solidFill>
                <a:latin typeface="Century Gothic"/>
                <a:cs typeface="Century Gothic"/>
              </a:rPr>
              <a:t>n</a:t>
            </a:r>
            <a:r>
              <a:rPr dirty="0" smtClean="0" sz="3200" spc="-105">
                <a:solidFill>
                  <a:srgbClr val="675E47"/>
                </a:solidFill>
                <a:latin typeface="Century Gothic"/>
                <a:cs typeface="Century Gothic"/>
              </a:rPr>
              <a:t>i</a:t>
            </a:r>
            <a:r>
              <a:rPr dirty="0" smtClean="0" sz="3200" spc="-95">
                <a:solidFill>
                  <a:srgbClr val="675E47"/>
                </a:solidFill>
                <a:latin typeface="Century Gothic"/>
                <a:cs typeface="Century Gothic"/>
              </a:rPr>
              <a:t>n</a:t>
            </a:r>
            <a:r>
              <a:rPr dirty="0" smtClean="0" sz="3200" spc="0">
                <a:solidFill>
                  <a:srgbClr val="675E47"/>
                </a:solidFill>
                <a:latin typeface="Century Gothic"/>
                <a:cs typeface="Century Gothic"/>
              </a:rPr>
              <a:t>g</a:t>
            </a:r>
            <a:r>
              <a:rPr dirty="0" smtClean="0" sz="3200" spc="-240">
                <a:solidFill>
                  <a:srgbClr val="675E47"/>
                </a:solidFill>
                <a:latin typeface="Century Gothic"/>
                <a:cs typeface="Century Gothic"/>
              </a:rPr>
              <a:t> </a:t>
            </a:r>
            <a:r>
              <a:rPr dirty="0" smtClean="0" sz="3200" spc="-100">
                <a:solidFill>
                  <a:srgbClr val="675E47"/>
                </a:solidFill>
                <a:latin typeface="Century Gothic"/>
                <a:cs typeface="Century Gothic"/>
              </a:rPr>
              <a:t>C</a:t>
            </a:r>
            <a:r>
              <a:rPr dirty="0" smtClean="0" sz="3200" spc="-100">
                <a:solidFill>
                  <a:srgbClr val="675E47"/>
                </a:solidFill>
                <a:latin typeface="Century Gothic"/>
                <a:cs typeface="Century Gothic"/>
              </a:rPr>
              <a:t>o</a:t>
            </a:r>
            <a:r>
              <a:rPr dirty="0" smtClean="0" sz="3200" spc="-100">
                <a:solidFill>
                  <a:srgbClr val="675E47"/>
                </a:solidFill>
                <a:latin typeface="Century Gothic"/>
                <a:cs typeface="Century Gothic"/>
              </a:rPr>
              <a:t>n</a:t>
            </a:r>
            <a:r>
              <a:rPr dirty="0" smtClean="0" sz="3200" spc="-105">
                <a:solidFill>
                  <a:srgbClr val="675E47"/>
                </a:solidFill>
                <a:latin typeface="Century Gothic"/>
                <a:cs typeface="Century Gothic"/>
              </a:rPr>
              <a:t>t</a:t>
            </a:r>
            <a:r>
              <a:rPr dirty="0" smtClean="0" sz="3200" spc="-100">
                <a:solidFill>
                  <a:srgbClr val="675E47"/>
                </a:solidFill>
                <a:latin typeface="Century Gothic"/>
                <a:cs typeface="Century Gothic"/>
              </a:rPr>
              <a:t>r</a:t>
            </a:r>
            <a:r>
              <a:rPr dirty="0" smtClean="0" sz="3200" spc="-100">
                <a:solidFill>
                  <a:srgbClr val="675E47"/>
                </a:solidFill>
                <a:latin typeface="Century Gothic"/>
                <a:cs typeface="Century Gothic"/>
              </a:rPr>
              <a:t>a</a:t>
            </a:r>
            <a:r>
              <a:rPr dirty="0" smtClean="0" sz="3200" spc="-95">
                <a:solidFill>
                  <a:srgbClr val="675E47"/>
                </a:solidFill>
                <a:latin typeface="Century Gothic"/>
                <a:cs typeface="Century Gothic"/>
              </a:rPr>
              <a:t>c</a:t>
            </a:r>
            <a:r>
              <a:rPr dirty="0" smtClean="0" sz="3200" spc="-105">
                <a:solidFill>
                  <a:srgbClr val="675E47"/>
                </a:solidFill>
                <a:latin typeface="Century Gothic"/>
                <a:cs typeface="Century Gothic"/>
              </a:rPr>
              <a:t>t</a:t>
            </a:r>
            <a:r>
              <a:rPr dirty="0" smtClean="0" sz="3200" spc="-100">
                <a:solidFill>
                  <a:srgbClr val="675E47"/>
                </a:solidFill>
                <a:latin typeface="Century Gothic"/>
                <a:cs typeface="Century Gothic"/>
              </a:rPr>
              <a:t>o</a:t>
            </a:r>
            <a:r>
              <a:rPr dirty="0" smtClean="0" sz="3200" spc="-100">
                <a:solidFill>
                  <a:srgbClr val="675E47"/>
                </a:solidFill>
                <a:latin typeface="Century Gothic"/>
                <a:cs typeface="Century Gothic"/>
              </a:rPr>
              <a:t>r</a:t>
            </a:r>
            <a:r>
              <a:rPr dirty="0" smtClean="0" sz="3200" spc="0">
                <a:solidFill>
                  <a:srgbClr val="675E47"/>
                </a:solidFill>
                <a:latin typeface="Century Gothic"/>
                <a:cs typeface="Century Gothic"/>
              </a:rPr>
              <a:t>s</a:t>
            </a:r>
            <a:r>
              <a:rPr dirty="0" smtClean="0" sz="3200" spc="-235">
                <a:solidFill>
                  <a:srgbClr val="675E47"/>
                </a:solidFill>
                <a:latin typeface="Century Gothic"/>
                <a:cs typeface="Century Gothic"/>
              </a:rPr>
              <a:t> </a:t>
            </a:r>
            <a:r>
              <a:rPr dirty="0" smtClean="0" sz="3200" spc="-100">
                <a:solidFill>
                  <a:srgbClr val="675E47"/>
                </a:solidFill>
                <a:latin typeface="Century Gothic"/>
                <a:cs typeface="Century Gothic"/>
              </a:rPr>
              <a:t>P</a:t>
            </a:r>
            <a:r>
              <a:rPr dirty="0" smtClean="0" sz="3200" spc="-90">
                <a:solidFill>
                  <a:srgbClr val="675E47"/>
                </a:solidFill>
                <a:latin typeface="Century Gothic"/>
                <a:cs typeface="Century Gothic"/>
              </a:rPr>
              <a:t>e</a:t>
            </a:r>
            <a:r>
              <a:rPr dirty="0" smtClean="0" sz="3200" spc="-100">
                <a:solidFill>
                  <a:srgbClr val="675E47"/>
                </a:solidFill>
                <a:latin typeface="Century Gothic"/>
                <a:cs typeface="Century Gothic"/>
              </a:rPr>
              <a:t>r</a:t>
            </a:r>
            <a:r>
              <a:rPr dirty="0" smtClean="0" sz="3200" spc="-90">
                <a:solidFill>
                  <a:srgbClr val="675E47"/>
                </a:solidFill>
                <a:latin typeface="Century Gothic"/>
                <a:cs typeface="Century Gothic"/>
              </a:rPr>
              <a:t>s</a:t>
            </a:r>
            <a:r>
              <a:rPr dirty="0" smtClean="0" sz="3200" spc="-100">
                <a:solidFill>
                  <a:srgbClr val="675E47"/>
                </a:solidFill>
                <a:latin typeface="Century Gothic"/>
                <a:cs typeface="Century Gothic"/>
              </a:rPr>
              <a:t>p</a:t>
            </a:r>
            <a:r>
              <a:rPr dirty="0" smtClean="0" sz="3200" spc="-105">
                <a:solidFill>
                  <a:srgbClr val="675E47"/>
                </a:solidFill>
                <a:latin typeface="Century Gothic"/>
                <a:cs typeface="Century Gothic"/>
              </a:rPr>
              <a:t>e</a:t>
            </a:r>
            <a:r>
              <a:rPr dirty="0" smtClean="0" sz="3200" spc="-110">
                <a:solidFill>
                  <a:srgbClr val="675E47"/>
                </a:solidFill>
                <a:latin typeface="Century Gothic"/>
                <a:cs typeface="Century Gothic"/>
              </a:rPr>
              <a:t>c</a:t>
            </a:r>
            <a:r>
              <a:rPr dirty="0" smtClean="0" sz="3200" spc="-105">
                <a:solidFill>
                  <a:srgbClr val="675E47"/>
                </a:solidFill>
                <a:latin typeface="Century Gothic"/>
                <a:cs typeface="Century Gothic"/>
              </a:rPr>
              <a:t>ti</a:t>
            </a:r>
            <a:r>
              <a:rPr dirty="0" smtClean="0" sz="3200" spc="-100">
                <a:solidFill>
                  <a:srgbClr val="675E47"/>
                </a:solidFill>
                <a:latin typeface="Century Gothic"/>
                <a:cs typeface="Century Gothic"/>
              </a:rPr>
              <a:t>v</a:t>
            </a:r>
            <a:r>
              <a:rPr dirty="0" smtClean="0" sz="3200" spc="0">
                <a:solidFill>
                  <a:srgbClr val="675E47"/>
                </a:solidFill>
                <a:latin typeface="Century Gothic"/>
                <a:cs typeface="Century Gothic"/>
              </a:rPr>
              <a:t>e</a:t>
            </a:r>
            <a:r>
              <a:rPr dirty="0" smtClean="0" sz="3200" spc="-250">
                <a:solidFill>
                  <a:srgbClr val="675E47"/>
                </a:solidFill>
                <a:latin typeface="Century Gothic"/>
                <a:cs typeface="Century Gothic"/>
              </a:rPr>
              <a:t> </a:t>
            </a:r>
            <a:r>
              <a:rPr dirty="0" smtClean="0" sz="3200" spc="-100">
                <a:solidFill>
                  <a:srgbClr val="675E47"/>
                </a:solidFill>
                <a:latin typeface="Century Gothic"/>
                <a:cs typeface="Century Gothic"/>
              </a:rPr>
              <a:t>M</a:t>
            </a:r>
            <a:r>
              <a:rPr dirty="0" smtClean="0" sz="3200" spc="-105">
                <a:solidFill>
                  <a:srgbClr val="675E47"/>
                </a:solidFill>
                <a:latin typeface="Century Gothic"/>
                <a:cs typeface="Century Gothic"/>
              </a:rPr>
              <a:t>i</a:t>
            </a:r>
            <a:r>
              <a:rPr dirty="0" smtClean="0" sz="3200" spc="-100">
                <a:solidFill>
                  <a:srgbClr val="675E47"/>
                </a:solidFill>
                <a:latin typeface="Century Gothic"/>
                <a:cs typeface="Century Gothic"/>
              </a:rPr>
              <a:t>n</a:t>
            </a:r>
            <a:r>
              <a:rPr dirty="0" smtClean="0" sz="3200" spc="0">
                <a:solidFill>
                  <a:srgbClr val="675E47"/>
                </a:solidFill>
                <a:latin typeface="Century Gothic"/>
                <a:cs typeface="Century Gothic"/>
              </a:rPr>
              <a:t>e</a:t>
            </a:r>
            <a:r>
              <a:rPr dirty="0" smtClean="0" sz="3200" spc="0">
                <a:solidFill>
                  <a:srgbClr val="675E47"/>
                </a:solidFill>
                <a:latin typeface="Century Gothic"/>
                <a:cs typeface="Century Gothic"/>
              </a:rPr>
              <a:t> </a:t>
            </a:r>
            <a:r>
              <a:rPr dirty="0" smtClean="0" sz="3200" spc="-100">
                <a:solidFill>
                  <a:srgbClr val="675E47"/>
                </a:solidFill>
                <a:latin typeface="Century Gothic"/>
                <a:cs typeface="Century Gothic"/>
              </a:rPr>
              <a:t>R</a:t>
            </a:r>
            <a:r>
              <a:rPr dirty="0" smtClean="0" sz="3200" spc="-90">
                <a:solidFill>
                  <a:srgbClr val="675E47"/>
                </a:solidFill>
                <a:latin typeface="Century Gothic"/>
                <a:cs typeface="Century Gothic"/>
              </a:rPr>
              <a:t>e</a:t>
            </a:r>
            <a:r>
              <a:rPr dirty="0" smtClean="0" sz="3200" spc="-105">
                <a:solidFill>
                  <a:srgbClr val="675E47"/>
                </a:solidFill>
                <a:latin typeface="Century Gothic"/>
                <a:cs typeface="Century Gothic"/>
              </a:rPr>
              <a:t>s</a:t>
            </a:r>
            <a:r>
              <a:rPr dirty="0" smtClean="0" sz="3200" spc="-95">
                <a:solidFill>
                  <a:srgbClr val="675E47"/>
                </a:solidFill>
                <a:latin typeface="Century Gothic"/>
                <a:cs typeface="Century Gothic"/>
              </a:rPr>
              <a:t>c</a:t>
            </a:r>
            <a:r>
              <a:rPr dirty="0" smtClean="0" sz="3200" spc="-100">
                <a:solidFill>
                  <a:srgbClr val="675E47"/>
                </a:solidFill>
                <a:latin typeface="Century Gothic"/>
                <a:cs typeface="Century Gothic"/>
              </a:rPr>
              <a:t>u</a:t>
            </a:r>
            <a:r>
              <a:rPr dirty="0" smtClean="0" sz="3200" spc="0">
                <a:solidFill>
                  <a:srgbClr val="675E47"/>
                </a:solidFill>
                <a:latin typeface="Century Gothic"/>
                <a:cs typeface="Century Gothic"/>
              </a:rPr>
              <a:t>e</a:t>
            </a:r>
            <a:r>
              <a:rPr dirty="0" smtClean="0" sz="3200" spc="-250">
                <a:solidFill>
                  <a:srgbClr val="675E47"/>
                </a:solidFill>
                <a:latin typeface="Century Gothic"/>
                <a:cs typeface="Century Gothic"/>
              </a:rPr>
              <a:t> </a:t>
            </a:r>
            <a:r>
              <a:rPr dirty="0" smtClean="0" sz="3200" spc="-100">
                <a:solidFill>
                  <a:srgbClr val="675E47"/>
                </a:solidFill>
                <a:latin typeface="Century Gothic"/>
                <a:cs typeface="Century Gothic"/>
              </a:rPr>
              <a:t>H</a:t>
            </a:r>
            <a:r>
              <a:rPr dirty="0" smtClean="0" sz="3200" spc="-100">
                <a:solidFill>
                  <a:srgbClr val="675E47"/>
                </a:solidFill>
                <a:latin typeface="Century Gothic"/>
                <a:cs typeface="Century Gothic"/>
              </a:rPr>
              <a:t>i</a:t>
            </a:r>
            <a:r>
              <a:rPr dirty="0" smtClean="0" sz="3200" spc="-95">
                <a:solidFill>
                  <a:srgbClr val="675E47"/>
                </a:solidFill>
                <a:latin typeface="Century Gothic"/>
                <a:cs typeface="Century Gothic"/>
              </a:rPr>
              <a:t>s</a:t>
            </a:r>
            <a:r>
              <a:rPr dirty="0" smtClean="0" sz="3200" spc="-105">
                <a:solidFill>
                  <a:srgbClr val="675E47"/>
                </a:solidFill>
                <a:latin typeface="Century Gothic"/>
                <a:cs typeface="Century Gothic"/>
              </a:rPr>
              <a:t>t</a:t>
            </a:r>
            <a:r>
              <a:rPr dirty="0" smtClean="0" sz="3200" spc="-100">
                <a:solidFill>
                  <a:srgbClr val="675E47"/>
                </a:solidFill>
                <a:latin typeface="Century Gothic"/>
                <a:cs typeface="Century Gothic"/>
              </a:rPr>
              <a:t>o</a:t>
            </a:r>
            <a:r>
              <a:rPr dirty="0" smtClean="0" sz="3200" spc="-100">
                <a:solidFill>
                  <a:srgbClr val="675E47"/>
                </a:solidFill>
                <a:latin typeface="Century Gothic"/>
                <a:cs typeface="Century Gothic"/>
              </a:rPr>
              <a:t>r</a:t>
            </a:r>
            <a:r>
              <a:rPr dirty="0" smtClean="0" sz="3200" spc="0">
                <a:solidFill>
                  <a:srgbClr val="675E47"/>
                </a:solidFill>
                <a:latin typeface="Century Gothic"/>
                <a:cs typeface="Century Gothic"/>
              </a:rPr>
              <a:t>y</a:t>
            </a:r>
            <a:r>
              <a:rPr dirty="0" smtClean="0" sz="3200" spc="-220">
                <a:solidFill>
                  <a:srgbClr val="675E47"/>
                </a:solidFill>
                <a:latin typeface="Century Gothic"/>
                <a:cs typeface="Century Gothic"/>
              </a:rPr>
              <a:t> </a:t>
            </a:r>
            <a:r>
              <a:rPr dirty="0" smtClean="0" sz="3200" spc="0">
                <a:solidFill>
                  <a:srgbClr val="675E47"/>
                </a:solidFill>
                <a:latin typeface="Century Gothic"/>
                <a:cs typeface="Century Gothic"/>
              </a:rPr>
              <a:t>–</a:t>
            </a:r>
            <a:r>
              <a:rPr dirty="0" smtClean="0" sz="3200" spc="-210">
                <a:solidFill>
                  <a:srgbClr val="675E47"/>
                </a:solidFill>
                <a:latin typeface="Century Gothic"/>
                <a:cs typeface="Century Gothic"/>
              </a:rPr>
              <a:t> </a:t>
            </a:r>
            <a:r>
              <a:rPr dirty="0" smtClean="0" sz="3200" spc="-90">
                <a:solidFill>
                  <a:srgbClr val="675E47"/>
                </a:solidFill>
                <a:latin typeface="Century Gothic"/>
                <a:cs typeface="Century Gothic"/>
              </a:rPr>
              <a:t>A</a:t>
            </a:r>
            <a:r>
              <a:rPr dirty="0" smtClean="0" sz="3200" spc="0">
                <a:solidFill>
                  <a:srgbClr val="675E47"/>
                </a:solidFill>
                <a:latin typeface="Century Gothic"/>
                <a:cs typeface="Century Gothic"/>
              </a:rPr>
              <a:t>n</a:t>
            </a:r>
            <a:r>
              <a:rPr dirty="0" smtClean="0" sz="3200" spc="-215">
                <a:solidFill>
                  <a:srgbClr val="675E47"/>
                </a:solidFill>
                <a:latin typeface="Century Gothic"/>
                <a:cs typeface="Century Gothic"/>
              </a:rPr>
              <a:t> </a:t>
            </a:r>
            <a:r>
              <a:rPr dirty="0" smtClean="0" sz="3200" spc="-100">
                <a:solidFill>
                  <a:srgbClr val="675E47"/>
                </a:solidFill>
                <a:latin typeface="Century Gothic"/>
                <a:cs typeface="Century Gothic"/>
              </a:rPr>
              <a:t>Ov</a:t>
            </a:r>
            <a:r>
              <a:rPr dirty="0" smtClean="0" sz="3200" spc="-90">
                <a:solidFill>
                  <a:srgbClr val="675E47"/>
                </a:solidFill>
                <a:latin typeface="Century Gothic"/>
                <a:cs typeface="Century Gothic"/>
              </a:rPr>
              <a:t>e</a:t>
            </a:r>
            <a:r>
              <a:rPr dirty="0" smtClean="0" sz="3200" spc="-100">
                <a:solidFill>
                  <a:srgbClr val="675E47"/>
                </a:solidFill>
                <a:latin typeface="Century Gothic"/>
                <a:cs typeface="Century Gothic"/>
              </a:rPr>
              <a:t>rv</a:t>
            </a:r>
            <a:r>
              <a:rPr dirty="0" smtClean="0" sz="3200" spc="-105">
                <a:solidFill>
                  <a:srgbClr val="675E47"/>
                </a:solidFill>
                <a:latin typeface="Century Gothic"/>
                <a:cs typeface="Century Gothic"/>
              </a:rPr>
              <a:t>ie</a:t>
            </a:r>
            <a:r>
              <a:rPr dirty="0" smtClean="0" sz="3200" spc="0">
                <a:solidFill>
                  <a:srgbClr val="675E47"/>
                </a:solidFill>
                <a:latin typeface="Century Gothic"/>
                <a:cs typeface="Century Gothic"/>
              </a:rPr>
              <a:t>w</a:t>
            </a:r>
            <a:endParaRPr sz="3200">
              <a:latin typeface="Century Gothic"/>
              <a:cs typeface="Century Gothic"/>
            </a:endParaRPr>
          </a:p>
        </p:txBody>
      </p:sp>
      <p:sp>
        <p:nvSpPr>
          <p:cNvPr id="3" name="object 3"/>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4" name="object 4"/>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5" name="object 5"/>
          <p:cNvSpPr txBox="1"/>
          <p:nvPr/>
        </p:nvSpPr>
        <p:spPr>
          <a:xfrm>
            <a:off x="650240" y="1626108"/>
            <a:ext cx="5462905" cy="2575560"/>
          </a:xfrm>
          <a:prstGeom prst="rect">
            <a:avLst/>
          </a:prstGeom>
        </p:spPr>
        <p:txBody>
          <a:bodyPr wrap="square" lIns="0" tIns="0" rIns="0" bIns="0" rtlCol="0" vert="horz">
            <a:noAutofit/>
          </a:bodyPr>
          <a:lstStyle/>
          <a:p>
            <a:pPr marL="241300" indent="-228600">
              <a:lnSpc>
                <a:spcPct val="100000"/>
              </a:lnSpc>
              <a:buClr>
                <a:srgbClr val="A9A57C"/>
              </a:buClr>
              <a:buFont typeface="Arial"/>
              <a:buChar char="•"/>
              <a:tabLst>
                <a:tab pos="241300" algn="l"/>
              </a:tabLst>
            </a:pPr>
            <a:r>
              <a:rPr dirty="0" smtClean="0" sz="2400" spc="0">
                <a:solidFill>
                  <a:srgbClr val="2F2B20"/>
                </a:solidFill>
                <a:latin typeface="Calibri"/>
                <a:cs typeface="Calibri"/>
              </a:rPr>
              <a:t>Small</a:t>
            </a:r>
            <a:r>
              <a:rPr dirty="0" smtClean="0" sz="2400" spc="-30">
                <a:solidFill>
                  <a:srgbClr val="2F2B20"/>
                </a:solidFill>
                <a:latin typeface="Calibri"/>
                <a:cs typeface="Calibri"/>
              </a:rPr>
              <a:t> </a:t>
            </a:r>
            <a:r>
              <a:rPr dirty="0" smtClean="0" sz="2400" spc="-5">
                <a:solidFill>
                  <a:srgbClr val="2F2B20"/>
                </a:solidFill>
                <a:latin typeface="Calibri"/>
                <a:cs typeface="Calibri"/>
              </a:rPr>
              <a:t>p</a:t>
            </a:r>
            <a:r>
              <a:rPr dirty="0" smtClean="0" sz="2400" spc="-45">
                <a:solidFill>
                  <a:srgbClr val="2F2B20"/>
                </a:solidFill>
                <a:latin typeface="Calibri"/>
                <a:cs typeface="Calibri"/>
              </a:rPr>
              <a:t>r</a:t>
            </a:r>
            <a:r>
              <a:rPr dirty="0" smtClean="0" sz="2400" spc="-10">
                <a:solidFill>
                  <a:srgbClr val="2F2B20"/>
                </a:solidFill>
                <a:latin typeface="Calibri"/>
                <a:cs typeface="Calibri"/>
              </a:rPr>
              <a:t>o</a:t>
            </a:r>
            <a:r>
              <a:rPr dirty="0" smtClean="0" sz="2400" spc="-10">
                <a:solidFill>
                  <a:srgbClr val="2F2B20"/>
                </a:solidFill>
                <a:latin typeface="Calibri"/>
                <a:cs typeface="Calibri"/>
              </a:rPr>
              <a:t>j</a:t>
            </a:r>
            <a:r>
              <a:rPr dirty="0" smtClean="0" sz="2400" spc="-10">
                <a:solidFill>
                  <a:srgbClr val="2F2B20"/>
                </a:solidFill>
                <a:latin typeface="Calibri"/>
                <a:cs typeface="Calibri"/>
              </a:rPr>
              <a:t>e</a:t>
            </a:r>
            <a:r>
              <a:rPr dirty="0" smtClean="0" sz="2400" spc="-5">
                <a:solidFill>
                  <a:srgbClr val="2F2B20"/>
                </a:solidFill>
                <a:latin typeface="Calibri"/>
                <a:cs typeface="Calibri"/>
              </a:rPr>
              <a:t>c</a:t>
            </a:r>
            <a:r>
              <a:rPr dirty="0" smtClean="0" sz="2400" spc="-10">
                <a:solidFill>
                  <a:srgbClr val="2F2B20"/>
                </a:solidFill>
                <a:latin typeface="Calibri"/>
                <a:cs typeface="Calibri"/>
              </a:rPr>
              <a:t>t</a:t>
            </a:r>
            <a:r>
              <a:rPr dirty="0" smtClean="0" sz="2400" spc="-5">
                <a:solidFill>
                  <a:srgbClr val="2F2B20"/>
                </a:solidFill>
                <a:latin typeface="Calibri"/>
                <a:cs typeface="Calibri"/>
              </a:rPr>
              <a:t>s</a:t>
            </a:r>
            <a:r>
              <a:rPr dirty="0" smtClean="0" sz="2400" spc="-10">
                <a:solidFill>
                  <a:srgbClr val="2F2B20"/>
                </a:solidFill>
                <a:latin typeface="Calibri"/>
                <a:cs typeface="Calibri"/>
              </a:rPr>
              <a:t>,</a:t>
            </a:r>
            <a:r>
              <a:rPr dirty="0" smtClean="0" sz="2400" spc="-15">
                <a:solidFill>
                  <a:srgbClr val="2F2B20"/>
                </a:solidFill>
                <a:latin typeface="Calibri"/>
                <a:cs typeface="Calibri"/>
              </a:rPr>
              <a:t> </a:t>
            </a:r>
            <a:r>
              <a:rPr dirty="0" smtClean="0" sz="2400" spc="-5">
                <a:solidFill>
                  <a:srgbClr val="2F2B20"/>
                </a:solidFill>
                <a:latin typeface="Calibri"/>
                <a:cs typeface="Calibri"/>
              </a:rPr>
              <a:t>c</a:t>
            </a:r>
            <a:r>
              <a:rPr dirty="0" smtClean="0" sz="2400" spc="0">
                <a:solidFill>
                  <a:srgbClr val="2F2B20"/>
                </a:solidFill>
                <a:latin typeface="Calibri"/>
                <a:cs typeface="Calibri"/>
              </a:rPr>
              <a:t>lie</a:t>
            </a:r>
            <a:r>
              <a:rPr dirty="0" smtClean="0" sz="2400" spc="-25">
                <a:solidFill>
                  <a:srgbClr val="2F2B20"/>
                </a:solidFill>
                <a:latin typeface="Calibri"/>
                <a:cs typeface="Calibri"/>
              </a:rPr>
              <a:t>n</a:t>
            </a:r>
            <a:r>
              <a:rPr dirty="0" smtClean="0" sz="2400" spc="-10">
                <a:solidFill>
                  <a:srgbClr val="2F2B20"/>
                </a:solidFill>
                <a:latin typeface="Calibri"/>
                <a:cs typeface="Calibri"/>
              </a:rPr>
              <a:t>t</a:t>
            </a:r>
            <a:r>
              <a:rPr dirty="0" smtClean="0" sz="2400" spc="-15">
                <a:solidFill>
                  <a:srgbClr val="2F2B20"/>
                </a:solidFill>
                <a:latin typeface="Calibri"/>
                <a:cs typeface="Calibri"/>
              </a:rPr>
              <a:t> </a:t>
            </a:r>
            <a:r>
              <a:rPr dirty="0" smtClean="0" sz="2400" spc="-5">
                <a:solidFill>
                  <a:srgbClr val="2F2B20"/>
                </a:solidFill>
                <a:latin typeface="Calibri"/>
                <a:cs typeface="Calibri"/>
              </a:rPr>
              <a:t>p</a:t>
            </a:r>
            <a:r>
              <a:rPr dirty="0" smtClean="0" sz="2400" spc="-45">
                <a:solidFill>
                  <a:srgbClr val="2F2B20"/>
                </a:solidFill>
                <a:latin typeface="Calibri"/>
                <a:cs typeface="Calibri"/>
              </a:rPr>
              <a:t>r</a:t>
            </a:r>
            <a:r>
              <a:rPr dirty="0" smtClean="0" sz="2400" spc="-20">
                <a:solidFill>
                  <a:srgbClr val="2F2B20"/>
                </a:solidFill>
                <a:latin typeface="Calibri"/>
                <a:cs typeface="Calibri"/>
              </a:rPr>
              <a:t>o</a:t>
            </a:r>
            <a:r>
              <a:rPr dirty="0" smtClean="0" sz="2400" spc="-20">
                <a:solidFill>
                  <a:srgbClr val="2F2B20"/>
                </a:solidFill>
                <a:latin typeface="Calibri"/>
                <a:cs typeface="Calibri"/>
              </a:rPr>
              <a:t>v</a:t>
            </a:r>
            <a:r>
              <a:rPr dirty="0" smtClean="0" sz="2400" spc="0">
                <a:solidFill>
                  <a:srgbClr val="2F2B20"/>
                </a:solidFill>
                <a:latin typeface="Calibri"/>
                <a:cs typeface="Calibri"/>
              </a:rPr>
              <a:t>i</a:t>
            </a:r>
            <a:r>
              <a:rPr dirty="0" smtClean="0" sz="2400" spc="-5">
                <a:solidFill>
                  <a:srgbClr val="2F2B20"/>
                </a:solidFill>
                <a:latin typeface="Calibri"/>
                <a:cs typeface="Calibri"/>
              </a:rPr>
              <a:t>d</a:t>
            </a:r>
            <a:r>
              <a:rPr dirty="0" smtClean="0" sz="2400" spc="-15">
                <a:solidFill>
                  <a:srgbClr val="2F2B20"/>
                </a:solidFill>
                <a:latin typeface="Calibri"/>
                <a:cs typeface="Calibri"/>
              </a:rPr>
              <a:t>e</a:t>
            </a:r>
            <a:r>
              <a:rPr dirty="0" smtClean="0" sz="2400" spc="15">
                <a:solidFill>
                  <a:srgbClr val="2F2B20"/>
                </a:solidFill>
                <a:latin typeface="Calibri"/>
                <a:cs typeface="Calibri"/>
              </a:rPr>
              <a:t> </a:t>
            </a:r>
            <a:r>
              <a:rPr dirty="0" smtClean="0" sz="2400" spc="-30">
                <a:solidFill>
                  <a:srgbClr val="2F2B20"/>
                </a:solidFill>
                <a:latin typeface="Calibri"/>
                <a:cs typeface="Calibri"/>
              </a:rPr>
              <a:t>c</a:t>
            </a:r>
            <a:r>
              <a:rPr dirty="0" smtClean="0" sz="2400" spc="-20">
                <a:solidFill>
                  <a:srgbClr val="2F2B20"/>
                </a:solidFill>
                <a:latin typeface="Calibri"/>
                <a:cs typeface="Calibri"/>
              </a:rPr>
              <a:t>o</a:t>
            </a:r>
            <a:r>
              <a:rPr dirty="0" smtClean="0" sz="2400" spc="-45">
                <a:solidFill>
                  <a:srgbClr val="2F2B20"/>
                </a:solidFill>
                <a:latin typeface="Calibri"/>
                <a:cs typeface="Calibri"/>
              </a:rPr>
              <a:t>v</a:t>
            </a:r>
            <a:r>
              <a:rPr dirty="0" smtClean="0" sz="2400" spc="-10">
                <a:solidFill>
                  <a:srgbClr val="2F2B20"/>
                </a:solidFill>
                <a:latin typeface="Calibri"/>
                <a:cs typeface="Calibri"/>
              </a:rPr>
              <a:t>e</a:t>
            </a:r>
            <a:r>
              <a:rPr dirty="0" smtClean="0" sz="2400" spc="-55">
                <a:solidFill>
                  <a:srgbClr val="2F2B20"/>
                </a:solidFill>
                <a:latin typeface="Calibri"/>
                <a:cs typeface="Calibri"/>
              </a:rPr>
              <a:t>r</a:t>
            </a:r>
            <a:r>
              <a:rPr dirty="0" smtClean="0" sz="2400" spc="-15">
                <a:solidFill>
                  <a:srgbClr val="2F2B20"/>
                </a:solidFill>
                <a:latin typeface="Calibri"/>
                <a:cs typeface="Calibri"/>
              </a:rPr>
              <a:t>a</a:t>
            </a:r>
            <a:r>
              <a:rPr dirty="0" smtClean="0" sz="2400" spc="-45">
                <a:solidFill>
                  <a:srgbClr val="2F2B20"/>
                </a:solidFill>
                <a:latin typeface="Calibri"/>
                <a:cs typeface="Calibri"/>
              </a:rPr>
              <a:t>g</a:t>
            </a:r>
            <a:r>
              <a:rPr dirty="0" smtClean="0" sz="2400" spc="-15">
                <a:solidFill>
                  <a:srgbClr val="2F2B20"/>
                </a:solidFill>
                <a:latin typeface="Calibri"/>
                <a:cs typeface="Calibri"/>
              </a:rPr>
              <a:t>e</a:t>
            </a:r>
            <a:endParaRPr sz="2400">
              <a:latin typeface="Calibri"/>
              <a:cs typeface="Calibri"/>
            </a:endParaRPr>
          </a:p>
          <a:p>
            <a:pPr>
              <a:lnSpc>
                <a:spcPts val="550"/>
              </a:lnSpc>
              <a:spcBef>
                <a:spcPts val="25"/>
              </a:spcBef>
              <a:buClr>
                <a:srgbClr val="A9A57C"/>
              </a:buClr>
              <a:buFont typeface="Arial"/>
              <a:buChar char="•"/>
            </a:pPr>
            <a:endParaRPr sz="550"/>
          </a:p>
          <a:p>
            <a:pPr marL="241300" indent="-228600">
              <a:lnSpc>
                <a:spcPct val="100000"/>
              </a:lnSpc>
              <a:buClr>
                <a:srgbClr val="A9A57C"/>
              </a:buClr>
              <a:buFont typeface="Arial"/>
              <a:buChar char="•"/>
              <a:tabLst>
                <a:tab pos="241300" algn="l"/>
              </a:tabLst>
            </a:pPr>
            <a:r>
              <a:rPr dirty="0" smtClean="0" sz="2400" spc="-5">
                <a:solidFill>
                  <a:srgbClr val="2F2B20"/>
                </a:solidFill>
                <a:latin typeface="Calibri"/>
                <a:cs typeface="Calibri"/>
              </a:rPr>
              <a:t>L</a:t>
            </a:r>
            <a:r>
              <a:rPr dirty="0" smtClean="0" sz="2400" spc="-15">
                <a:solidFill>
                  <a:srgbClr val="2F2B20"/>
                </a:solidFill>
                <a:latin typeface="Calibri"/>
                <a:cs typeface="Calibri"/>
              </a:rPr>
              <a:t>a</a:t>
            </a:r>
            <a:r>
              <a:rPr dirty="0" smtClean="0" sz="2400" spc="-45">
                <a:solidFill>
                  <a:srgbClr val="2F2B20"/>
                </a:solidFill>
                <a:latin typeface="Calibri"/>
                <a:cs typeface="Calibri"/>
              </a:rPr>
              <a:t>r</a:t>
            </a:r>
            <a:r>
              <a:rPr dirty="0" smtClean="0" sz="2400" spc="-45">
                <a:solidFill>
                  <a:srgbClr val="2F2B20"/>
                </a:solidFill>
                <a:latin typeface="Calibri"/>
                <a:cs typeface="Calibri"/>
              </a:rPr>
              <a:t>g</a:t>
            </a:r>
            <a:r>
              <a:rPr dirty="0" smtClean="0" sz="2400" spc="-15">
                <a:solidFill>
                  <a:srgbClr val="2F2B20"/>
                </a:solidFill>
                <a:latin typeface="Calibri"/>
                <a:cs typeface="Calibri"/>
              </a:rPr>
              <a:t>e</a:t>
            </a:r>
            <a:r>
              <a:rPr dirty="0" smtClean="0" sz="2400" spc="-15">
                <a:solidFill>
                  <a:srgbClr val="2F2B20"/>
                </a:solidFill>
                <a:latin typeface="Calibri"/>
                <a:cs typeface="Calibri"/>
              </a:rPr>
              <a:t> </a:t>
            </a:r>
            <a:r>
              <a:rPr dirty="0" smtClean="0" sz="2400" spc="-5">
                <a:solidFill>
                  <a:srgbClr val="2F2B20"/>
                </a:solidFill>
                <a:latin typeface="Calibri"/>
                <a:cs typeface="Calibri"/>
              </a:rPr>
              <a:t>p</a:t>
            </a:r>
            <a:r>
              <a:rPr dirty="0" smtClean="0" sz="2400" spc="-45">
                <a:solidFill>
                  <a:srgbClr val="2F2B20"/>
                </a:solidFill>
                <a:latin typeface="Calibri"/>
                <a:cs typeface="Calibri"/>
              </a:rPr>
              <a:t>r</a:t>
            </a:r>
            <a:r>
              <a:rPr dirty="0" smtClean="0" sz="2400" spc="-10">
                <a:solidFill>
                  <a:srgbClr val="2F2B20"/>
                </a:solidFill>
                <a:latin typeface="Calibri"/>
                <a:cs typeface="Calibri"/>
              </a:rPr>
              <a:t>o</a:t>
            </a:r>
            <a:r>
              <a:rPr dirty="0" smtClean="0" sz="2400" spc="-10">
                <a:solidFill>
                  <a:srgbClr val="2F2B20"/>
                </a:solidFill>
                <a:latin typeface="Calibri"/>
                <a:cs typeface="Calibri"/>
              </a:rPr>
              <a:t>j</a:t>
            </a:r>
            <a:r>
              <a:rPr dirty="0" smtClean="0" sz="2400" spc="-10">
                <a:solidFill>
                  <a:srgbClr val="2F2B20"/>
                </a:solidFill>
                <a:latin typeface="Calibri"/>
                <a:cs typeface="Calibri"/>
              </a:rPr>
              <a:t>e</a:t>
            </a:r>
            <a:r>
              <a:rPr dirty="0" smtClean="0" sz="2400" spc="-5">
                <a:solidFill>
                  <a:srgbClr val="2F2B20"/>
                </a:solidFill>
                <a:latin typeface="Calibri"/>
                <a:cs typeface="Calibri"/>
              </a:rPr>
              <a:t>c</a:t>
            </a:r>
            <a:r>
              <a:rPr dirty="0" smtClean="0" sz="2400" spc="-10">
                <a:solidFill>
                  <a:srgbClr val="2F2B20"/>
                </a:solidFill>
                <a:latin typeface="Calibri"/>
                <a:cs typeface="Calibri"/>
              </a:rPr>
              <a:t>t</a:t>
            </a:r>
            <a:r>
              <a:rPr dirty="0" smtClean="0" sz="2400" spc="-5">
                <a:solidFill>
                  <a:srgbClr val="2F2B20"/>
                </a:solidFill>
                <a:latin typeface="Calibri"/>
                <a:cs typeface="Calibri"/>
              </a:rPr>
              <a:t>s</a:t>
            </a:r>
            <a:r>
              <a:rPr dirty="0" smtClean="0" sz="2400" spc="-10">
                <a:solidFill>
                  <a:srgbClr val="2F2B20"/>
                </a:solidFill>
                <a:latin typeface="Calibri"/>
                <a:cs typeface="Calibri"/>
              </a:rPr>
              <a:t>,</a:t>
            </a:r>
            <a:r>
              <a:rPr dirty="0" smtClean="0" sz="2400" spc="-15">
                <a:solidFill>
                  <a:srgbClr val="2F2B20"/>
                </a:solidFill>
                <a:latin typeface="Calibri"/>
                <a:cs typeface="Calibri"/>
              </a:rPr>
              <a:t> </a:t>
            </a:r>
            <a:r>
              <a:rPr dirty="0" smtClean="0" sz="2400" spc="-5">
                <a:solidFill>
                  <a:srgbClr val="2F2B20"/>
                </a:solidFill>
                <a:latin typeface="Calibri"/>
                <a:cs typeface="Calibri"/>
              </a:rPr>
              <a:t>c</a:t>
            </a:r>
            <a:r>
              <a:rPr dirty="0" smtClean="0" sz="2400" spc="0">
                <a:solidFill>
                  <a:srgbClr val="2F2B20"/>
                </a:solidFill>
                <a:latin typeface="Calibri"/>
                <a:cs typeface="Calibri"/>
              </a:rPr>
              <a:t>lie</a:t>
            </a:r>
            <a:r>
              <a:rPr dirty="0" smtClean="0" sz="2400" spc="-25">
                <a:solidFill>
                  <a:srgbClr val="2F2B20"/>
                </a:solidFill>
                <a:latin typeface="Calibri"/>
                <a:cs typeface="Calibri"/>
              </a:rPr>
              <a:t>n</a:t>
            </a:r>
            <a:r>
              <a:rPr dirty="0" smtClean="0" sz="2400" spc="-10">
                <a:solidFill>
                  <a:srgbClr val="2F2B20"/>
                </a:solidFill>
                <a:latin typeface="Calibri"/>
                <a:cs typeface="Calibri"/>
              </a:rPr>
              <a:t>t</a:t>
            </a:r>
            <a:r>
              <a:rPr dirty="0" smtClean="0" sz="2400" spc="-15">
                <a:solidFill>
                  <a:srgbClr val="2F2B20"/>
                </a:solidFill>
                <a:latin typeface="Calibri"/>
                <a:cs typeface="Calibri"/>
              </a:rPr>
              <a:t> </a:t>
            </a:r>
            <a:r>
              <a:rPr dirty="0" smtClean="0" sz="2400" spc="-5">
                <a:solidFill>
                  <a:srgbClr val="2F2B20"/>
                </a:solidFill>
                <a:latin typeface="Calibri"/>
                <a:cs typeface="Calibri"/>
              </a:rPr>
              <a:t>p</a:t>
            </a:r>
            <a:r>
              <a:rPr dirty="0" smtClean="0" sz="2400" spc="-45">
                <a:solidFill>
                  <a:srgbClr val="2F2B20"/>
                </a:solidFill>
                <a:latin typeface="Calibri"/>
                <a:cs typeface="Calibri"/>
              </a:rPr>
              <a:t>r</a:t>
            </a:r>
            <a:r>
              <a:rPr dirty="0" smtClean="0" sz="2400" spc="-20">
                <a:solidFill>
                  <a:srgbClr val="2F2B20"/>
                </a:solidFill>
                <a:latin typeface="Calibri"/>
                <a:cs typeface="Calibri"/>
              </a:rPr>
              <a:t>o</a:t>
            </a:r>
            <a:r>
              <a:rPr dirty="0" smtClean="0" sz="2400" spc="-20">
                <a:solidFill>
                  <a:srgbClr val="2F2B20"/>
                </a:solidFill>
                <a:latin typeface="Calibri"/>
                <a:cs typeface="Calibri"/>
              </a:rPr>
              <a:t>v</a:t>
            </a:r>
            <a:r>
              <a:rPr dirty="0" smtClean="0" sz="2400" spc="0">
                <a:solidFill>
                  <a:srgbClr val="2F2B20"/>
                </a:solidFill>
                <a:latin typeface="Calibri"/>
                <a:cs typeface="Calibri"/>
              </a:rPr>
              <a:t>i</a:t>
            </a:r>
            <a:r>
              <a:rPr dirty="0" smtClean="0" sz="2400" spc="-5">
                <a:solidFill>
                  <a:srgbClr val="2F2B20"/>
                </a:solidFill>
                <a:latin typeface="Calibri"/>
                <a:cs typeface="Calibri"/>
              </a:rPr>
              <a:t>d</a:t>
            </a:r>
            <a:r>
              <a:rPr dirty="0" smtClean="0" sz="2400" spc="-10">
                <a:solidFill>
                  <a:srgbClr val="2F2B20"/>
                </a:solidFill>
                <a:latin typeface="Calibri"/>
                <a:cs typeface="Calibri"/>
              </a:rPr>
              <a:t>e</a:t>
            </a:r>
            <a:r>
              <a:rPr dirty="0" smtClean="0" sz="2400" spc="0">
                <a:solidFill>
                  <a:srgbClr val="2F2B20"/>
                </a:solidFill>
                <a:latin typeface="Calibri"/>
                <a:cs typeface="Calibri"/>
              </a:rPr>
              <a:t>s</a:t>
            </a:r>
            <a:r>
              <a:rPr dirty="0" smtClean="0" sz="2400" spc="5">
                <a:solidFill>
                  <a:srgbClr val="2F2B20"/>
                </a:solidFill>
                <a:latin typeface="Calibri"/>
                <a:cs typeface="Calibri"/>
              </a:rPr>
              <a:t> </a:t>
            </a:r>
            <a:r>
              <a:rPr dirty="0" smtClean="0" sz="2400" spc="-30">
                <a:solidFill>
                  <a:srgbClr val="2F2B20"/>
                </a:solidFill>
                <a:latin typeface="Calibri"/>
                <a:cs typeface="Calibri"/>
              </a:rPr>
              <a:t>c</a:t>
            </a:r>
            <a:r>
              <a:rPr dirty="0" smtClean="0" sz="2400" spc="-20">
                <a:solidFill>
                  <a:srgbClr val="2F2B20"/>
                </a:solidFill>
                <a:latin typeface="Calibri"/>
                <a:cs typeface="Calibri"/>
              </a:rPr>
              <a:t>o</a:t>
            </a:r>
            <a:r>
              <a:rPr dirty="0" smtClean="0" sz="2400" spc="-45">
                <a:solidFill>
                  <a:srgbClr val="2F2B20"/>
                </a:solidFill>
                <a:latin typeface="Calibri"/>
                <a:cs typeface="Calibri"/>
              </a:rPr>
              <a:t>v</a:t>
            </a:r>
            <a:r>
              <a:rPr dirty="0" smtClean="0" sz="2400" spc="-10">
                <a:solidFill>
                  <a:srgbClr val="2F2B20"/>
                </a:solidFill>
                <a:latin typeface="Calibri"/>
                <a:cs typeface="Calibri"/>
              </a:rPr>
              <a:t>e</a:t>
            </a:r>
            <a:r>
              <a:rPr dirty="0" smtClean="0" sz="2400" spc="-55">
                <a:solidFill>
                  <a:srgbClr val="2F2B20"/>
                </a:solidFill>
                <a:latin typeface="Calibri"/>
                <a:cs typeface="Calibri"/>
              </a:rPr>
              <a:t>r</a:t>
            </a:r>
            <a:r>
              <a:rPr dirty="0" smtClean="0" sz="2400" spc="-15">
                <a:solidFill>
                  <a:srgbClr val="2F2B20"/>
                </a:solidFill>
                <a:latin typeface="Calibri"/>
                <a:cs typeface="Calibri"/>
              </a:rPr>
              <a:t>a</a:t>
            </a:r>
            <a:r>
              <a:rPr dirty="0" smtClean="0" sz="2400" spc="-45">
                <a:solidFill>
                  <a:srgbClr val="2F2B20"/>
                </a:solidFill>
                <a:latin typeface="Calibri"/>
                <a:cs typeface="Calibri"/>
              </a:rPr>
              <a:t>g</a:t>
            </a:r>
            <a:r>
              <a:rPr dirty="0" smtClean="0" sz="2400" spc="-15">
                <a:solidFill>
                  <a:srgbClr val="2F2B20"/>
                </a:solidFill>
                <a:latin typeface="Calibri"/>
                <a:cs typeface="Calibri"/>
              </a:rPr>
              <a:t>e</a:t>
            </a:r>
            <a:endParaRPr sz="2400">
              <a:latin typeface="Calibri"/>
              <a:cs typeface="Calibri"/>
            </a:endParaRPr>
          </a:p>
          <a:p>
            <a:pPr>
              <a:lnSpc>
                <a:spcPts val="550"/>
              </a:lnSpc>
              <a:spcBef>
                <a:spcPts val="25"/>
              </a:spcBef>
              <a:buClr>
                <a:srgbClr val="A9A57C"/>
              </a:buClr>
              <a:buFont typeface="Arial"/>
              <a:buChar char="•"/>
            </a:pPr>
            <a:endParaRPr sz="550"/>
          </a:p>
          <a:p>
            <a:pPr marL="241300" indent="-228600">
              <a:lnSpc>
                <a:spcPct val="100000"/>
              </a:lnSpc>
              <a:buClr>
                <a:srgbClr val="A9A57C"/>
              </a:buClr>
              <a:buFont typeface="Arial"/>
              <a:buChar char="•"/>
              <a:tabLst>
                <a:tab pos="241300" algn="l"/>
              </a:tabLst>
            </a:pPr>
            <a:r>
              <a:rPr dirty="0" smtClean="0" sz="2400" spc="0">
                <a:solidFill>
                  <a:srgbClr val="2F2B20"/>
                </a:solidFill>
                <a:latin typeface="Calibri"/>
                <a:cs typeface="Calibri"/>
              </a:rPr>
              <a:t>La</a:t>
            </a:r>
            <a:r>
              <a:rPr dirty="0" smtClean="0" sz="2400" spc="-45">
                <a:solidFill>
                  <a:srgbClr val="2F2B20"/>
                </a:solidFill>
                <a:latin typeface="Calibri"/>
                <a:cs typeface="Calibri"/>
              </a:rPr>
              <a:t>r</a:t>
            </a:r>
            <a:r>
              <a:rPr dirty="0" smtClean="0" sz="2400" spc="-45">
                <a:solidFill>
                  <a:srgbClr val="2F2B20"/>
                </a:solidFill>
                <a:latin typeface="Calibri"/>
                <a:cs typeface="Calibri"/>
              </a:rPr>
              <a:t>g</a:t>
            </a:r>
            <a:r>
              <a:rPr dirty="0" smtClean="0" sz="2400" spc="-15">
                <a:solidFill>
                  <a:srgbClr val="2F2B20"/>
                </a:solidFill>
                <a:latin typeface="Calibri"/>
                <a:cs typeface="Calibri"/>
              </a:rPr>
              <a:t>e</a:t>
            </a:r>
            <a:r>
              <a:rPr dirty="0" smtClean="0" sz="2400" spc="-15">
                <a:solidFill>
                  <a:srgbClr val="2F2B20"/>
                </a:solidFill>
                <a:latin typeface="Calibri"/>
                <a:cs typeface="Calibri"/>
              </a:rPr>
              <a:t> </a:t>
            </a:r>
            <a:r>
              <a:rPr dirty="0" smtClean="0" sz="2400" spc="-150">
                <a:solidFill>
                  <a:srgbClr val="2F2B20"/>
                </a:solidFill>
                <a:latin typeface="Calibri"/>
                <a:cs typeface="Calibri"/>
              </a:rPr>
              <a:t>T</a:t>
            </a:r>
            <a:r>
              <a:rPr dirty="0" smtClean="0" sz="2400" spc="0">
                <a:solidFill>
                  <a:srgbClr val="2F2B20"/>
                </a:solidFill>
                <a:latin typeface="Calibri"/>
                <a:cs typeface="Calibri"/>
              </a:rPr>
              <a:t>urn</a:t>
            </a:r>
            <a:r>
              <a:rPr dirty="0" smtClean="0" sz="2400" spc="5">
                <a:solidFill>
                  <a:srgbClr val="2F2B20"/>
                </a:solidFill>
                <a:latin typeface="Calibri"/>
                <a:cs typeface="Calibri"/>
              </a:rPr>
              <a:t> </a:t>
            </a:r>
            <a:r>
              <a:rPr dirty="0" smtClean="0" sz="2400" spc="-65">
                <a:solidFill>
                  <a:srgbClr val="2F2B20"/>
                </a:solidFill>
                <a:latin typeface="Calibri"/>
                <a:cs typeface="Calibri"/>
              </a:rPr>
              <a:t>K</a:t>
            </a:r>
            <a:r>
              <a:rPr dirty="0" smtClean="0" sz="2400" spc="-25">
                <a:solidFill>
                  <a:srgbClr val="2F2B20"/>
                </a:solidFill>
                <a:latin typeface="Calibri"/>
                <a:cs typeface="Calibri"/>
              </a:rPr>
              <a:t>e</a:t>
            </a:r>
            <a:r>
              <a:rPr dirty="0" smtClean="0" sz="2400" spc="-15">
                <a:solidFill>
                  <a:srgbClr val="2F2B20"/>
                </a:solidFill>
                <a:latin typeface="Calibri"/>
                <a:cs typeface="Calibri"/>
              </a:rPr>
              <a:t>y</a:t>
            </a:r>
            <a:r>
              <a:rPr dirty="0" smtClean="0" sz="2400" spc="-10">
                <a:solidFill>
                  <a:srgbClr val="2F2B20"/>
                </a:solidFill>
                <a:latin typeface="Calibri"/>
                <a:cs typeface="Calibri"/>
              </a:rPr>
              <a:t> </a:t>
            </a:r>
            <a:r>
              <a:rPr dirty="0" smtClean="0" sz="2400" spc="-5">
                <a:solidFill>
                  <a:srgbClr val="2F2B20"/>
                </a:solidFill>
                <a:latin typeface="Calibri"/>
                <a:cs typeface="Calibri"/>
              </a:rPr>
              <a:t>O</a:t>
            </a:r>
            <a:r>
              <a:rPr dirty="0" smtClean="0" sz="2400" spc="-15">
                <a:solidFill>
                  <a:srgbClr val="2F2B20"/>
                </a:solidFill>
                <a:latin typeface="Calibri"/>
                <a:cs typeface="Calibri"/>
              </a:rPr>
              <a:t>p</a:t>
            </a:r>
            <a:r>
              <a:rPr dirty="0" smtClean="0" sz="2400" spc="-10">
                <a:solidFill>
                  <a:srgbClr val="2F2B20"/>
                </a:solidFill>
                <a:latin typeface="Calibri"/>
                <a:cs typeface="Calibri"/>
              </a:rPr>
              <a:t>e</a:t>
            </a:r>
            <a:r>
              <a:rPr dirty="0" smtClean="0" sz="2400" spc="-55">
                <a:solidFill>
                  <a:srgbClr val="2F2B20"/>
                </a:solidFill>
                <a:latin typeface="Calibri"/>
                <a:cs typeface="Calibri"/>
              </a:rPr>
              <a:t>r</a:t>
            </a:r>
            <a:r>
              <a:rPr dirty="0" smtClean="0" sz="2400" spc="-25">
                <a:solidFill>
                  <a:srgbClr val="2F2B20"/>
                </a:solidFill>
                <a:latin typeface="Calibri"/>
                <a:cs typeface="Calibri"/>
              </a:rPr>
              <a:t>a</a:t>
            </a:r>
            <a:r>
              <a:rPr dirty="0" smtClean="0" sz="2400" spc="0">
                <a:solidFill>
                  <a:srgbClr val="2F2B20"/>
                </a:solidFill>
                <a:latin typeface="Calibri"/>
                <a:cs typeface="Calibri"/>
              </a:rPr>
              <a:t>ti</a:t>
            </a:r>
            <a:r>
              <a:rPr dirty="0" smtClean="0" sz="2400" spc="-10">
                <a:solidFill>
                  <a:srgbClr val="2F2B20"/>
                </a:solidFill>
                <a:latin typeface="Calibri"/>
                <a:cs typeface="Calibri"/>
              </a:rPr>
              <a:t>o</a:t>
            </a:r>
            <a:r>
              <a:rPr dirty="0" smtClean="0" sz="2400" spc="0">
                <a:solidFill>
                  <a:srgbClr val="2F2B20"/>
                </a:solidFill>
                <a:latin typeface="Calibri"/>
                <a:cs typeface="Calibri"/>
              </a:rPr>
              <a:t>ns</a:t>
            </a:r>
            <a:endParaRPr sz="2400">
              <a:latin typeface="Calibri"/>
              <a:cs typeface="Calibri"/>
            </a:endParaRPr>
          </a:p>
          <a:p>
            <a:pPr>
              <a:lnSpc>
                <a:spcPts val="550"/>
              </a:lnSpc>
              <a:spcBef>
                <a:spcPts val="25"/>
              </a:spcBef>
              <a:buClr>
                <a:srgbClr val="A9A57C"/>
              </a:buClr>
              <a:buFont typeface="Arial"/>
              <a:buChar char="•"/>
            </a:pPr>
            <a:endParaRPr sz="550"/>
          </a:p>
          <a:p>
            <a:pPr marL="241300" indent="-228600">
              <a:lnSpc>
                <a:spcPct val="100000"/>
              </a:lnSpc>
              <a:buClr>
                <a:srgbClr val="A9A57C"/>
              </a:buClr>
              <a:buFont typeface="Arial"/>
              <a:buChar char="•"/>
              <a:tabLst>
                <a:tab pos="241300" algn="l"/>
              </a:tabLst>
            </a:pPr>
            <a:r>
              <a:rPr dirty="0" smtClean="0" sz="2400" spc="0">
                <a:solidFill>
                  <a:srgbClr val="2F2B20"/>
                </a:solidFill>
                <a:latin typeface="Calibri"/>
                <a:cs typeface="Calibri"/>
              </a:rPr>
              <a:t>Small</a:t>
            </a:r>
            <a:r>
              <a:rPr dirty="0" smtClean="0" sz="2400" spc="-30">
                <a:solidFill>
                  <a:srgbClr val="2F2B20"/>
                </a:solidFill>
                <a:latin typeface="Calibri"/>
                <a:cs typeface="Calibri"/>
              </a:rPr>
              <a:t> </a:t>
            </a:r>
            <a:r>
              <a:rPr dirty="0" smtClean="0" sz="2400" spc="-150">
                <a:solidFill>
                  <a:srgbClr val="2F2B20"/>
                </a:solidFill>
                <a:latin typeface="Calibri"/>
                <a:cs typeface="Calibri"/>
              </a:rPr>
              <a:t>T</a:t>
            </a:r>
            <a:r>
              <a:rPr dirty="0" smtClean="0" sz="2400" spc="-5">
                <a:solidFill>
                  <a:srgbClr val="2F2B20"/>
                </a:solidFill>
                <a:latin typeface="Calibri"/>
                <a:cs typeface="Calibri"/>
              </a:rPr>
              <a:t>u</a:t>
            </a:r>
            <a:r>
              <a:rPr dirty="0" smtClean="0" sz="2400" spc="0">
                <a:solidFill>
                  <a:srgbClr val="2F2B20"/>
                </a:solidFill>
                <a:latin typeface="Calibri"/>
                <a:cs typeface="Calibri"/>
              </a:rPr>
              <a:t>rn</a:t>
            </a:r>
            <a:r>
              <a:rPr dirty="0" smtClean="0" sz="2400" spc="5">
                <a:solidFill>
                  <a:srgbClr val="2F2B20"/>
                </a:solidFill>
                <a:latin typeface="Calibri"/>
                <a:cs typeface="Calibri"/>
              </a:rPr>
              <a:t> </a:t>
            </a:r>
            <a:r>
              <a:rPr dirty="0" smtClean="0" sz="2400" spc="-65">
                <a:solidFill>
                  <a:srgbClr val="2F2B20"/>
                </a:solidFill>
                <a:latin typeface="Calibri"/>
                <a:cs typeface="Calibri"/>
              </a:rPr>
              <a:t>K</a:t>
            </a:r>
            <a:r>
              <a:rPr dirty="0" smtClean="0" sz="2400" spc="-25">
                <a:solidFill>
                  <a:srgbClr val="2F2B20"/>
                </a:solidFill>
                <a:latin typeface="Calibri"/>
                <a:cs typeface="Calibri"/>
              </a:rPr>
              <a:t>e</a:t>
            </a:r>
            <a:r>
              <a:rPr dirty="0" smtClean="0" sz="2400" spc="-15">
                <a:solidFill>
                  <a:srgbClr val="2F2B20"/>
                </a:solidFill>
                <a:latin typeface="Calibri"/>
                <a:cs typeface="Calibri"/>
              </a:rPr>
              <a:t>y</a:t>
            </a:r>
            <a:r>
              <a:rPr dirty="0" smtClean="0" sz="2400" spc="-15">
                <a:solidFill>
                  <a:srgbClr val="2F2B20"/>
                </a:solidFill>
                <a:latin typeface="Calibri"/>
                <a:cs typeface="Calibri"/>
              </a:rPr>
              <a:t> </a:t>
            </a:r>
            <a:r>
              <a:rPr dirty="0" smtClean="0" sz="2400" spc="-5">
                <a:solidFill>
                  <a:srgbClr val="2F2B20"/>
                </a:solidFill>
                <a:latin typeface="Calibri"/>
                <a:cs typeface="Calibri"/>
              </a:rPr>
              <a:t>O</a:t>
            </a:r>
            <a:r>
              <a:rPr dirty="0" smtClean="0" sz="2400" spc="-5">
                <a:solidFill>
                  <a:srgbClr val="2F2B20"/>
                </a:solidFill>
                <a:latin typeface="Calibri"/>
                <a:cs typeface="Calibri"/>
              </a:rPr>
              <a:t>p</a:t>
            </a:r>
            <a:r>
              <a:rPr dirty="0" smtClean="0" sz="2400" spc="-10">
                <a:solidFill>
                  <a:srgbClr val="2F2B20"/>
                </a:solidFill>
                <a:latin typeface="Calibri"/>
                <a:cs typeface="Calibri"/>
              </a:rPr>
              <a:t>e</a:t>
            </a:r>
            <a:r>
              <a:rPr dirty="0" smtClean="0" sz="2400" spc="-55">
                <a:solidFill>
                  <a:srgbClr val="2F2B20"/>
                </a:solidFill>
                <a:latin typeface="Calibri"/>
                <a:cs typeface="Calibri"/>
              </a:rPr>
              <a:t>r</a:t>
            </a:r>
            <a:r>
              <a:rPr dirty="0" smtClean="0" sz="2400" spc="-25">
                <a:solidFill>
                  <a:srgbClr val="2F2B20"/>
                </a:solidFill>
                <a:latin typeface="Calibri"/>
                <a:cs typeface="Calibri"/>
              </a:rPr>
              <a:t>a</a:t>
            </a:r>
            <a:r>
              <a:rPr dirty="0" smtClean="0" sz="2400" spc="-10">
                <a:solidFill>
                  <a:srgbClr val="2F2B20"/>
                </a:solidFill>
                <a:latin typeface="Calibri"/>
                <a:cs typeface="Calibri"/>
              </a:rPr>
              <a:t>t</a:t>
            </a:r>
            <a:r>
              <a:rPr dirty="0" smtClean="0" sz="2400" spc="-10">
                <a:solidFill>
                  <a:srgbClr val="2F2B20"/>
                </a:solidFill>
                <a:latin typeface="Calibri"/>
                <a:cs typeface="Calibri"/>
              </a:rPr>
              <a:t>i</a:t>
            </a:r>
            <a:r>
              <a:rPr dirty="0" smtClean="0" sz="2400" spc="-10">
                <a:solidFill>
                  <a:srgbClr val="2F2B20"/>
                </a:solidFill>
                <a:latin typeface="Calibri"/>
                <a:cs typeface="Calibri"/>
              </a:rPr>
              <a:t>o</a:t>
            </a:r>
            <a:r>
              <a:rPr dirty="0" smtClean="0" sz="2400" spc="-5">
                <a:solidFill>
                  <a:srgbClr val="2F2B20"/>
                </a:solidFill>
                <a:latin typeface="Calibri"/>
                <a:cs typeface="Calibri"/>
              </a:rPr>
              <a:t>n</a:t>
            </a:r>
            <a:r>
              <a:rPr dirty="0" smtClean="0" sz="2400" spc="0">
                <a:solidFill>
                  <a:srgbClr val="2F2B20"/>
                </a:solidFill>
                <a:latin typeface="Calibri"/>
                <a:cs typeface="Calibri"/>
              </a:rPr>
              <a:t>s</a:t>
            </a:r>
            <a:endParaRPr sz="2400">
              <a:latin typeface="Calibri"/>
              <a:cs typeface="Calibri"/>
            </a:endParaRPr>
          </a:p>
          <a:p>
            <a:pPr>
              <a:lnSpc>
                <a:spcPts val="550"/>
              </a:lnSpc>
              <a:spcBef>
                <a:spcPts val="25"/>
              </a:spcBef>
              <a:buClr>
                <a:srgbClr val="A9A57C"/>
              </a:buClr>
              <a:buFont typeface="Arial"/>
              <a:buChar char="•"/>
            </a:pPr>
            <a:endParaRPr sz="550"/>
          </a:p>
          <a:p>
            <a:pPr marL="241300" indent="-228600">
              <a:lnSpc>
                <a:spcPct val="100000"/>
              </a:lnSpc>
              <a:buClr>
                <a:srgbClr val="A9A57C"/>
              </a:buClr>
              <a:buFont typeface="Arial"/>
              <a:buChar char="•"/>
              <a:tabLst>
                <a:tab pos="241300" algn="l"/>
              </a:tabLst>
            </a:pPr>
            <a:r>
              <a:rPr dirty="0" smtClean="0" sz="2400" spc="0">
                <a:solidFill>
                  <a:srgbClr val="2F2B20"/>
                </a:solidFill>
                <a:latin typeface="Calibri"/>
                <a:cs typeface="Calibri"/>
              </a:rPr>
              <a:t>Mi</a:t>
            </a:r>
            <a:r>
              <a:rPr dirty="0" smtClean="0" sz="2400" spc="-15">
                <a:solidFill>
                  <a:srgbClr val="2F2B20"/>
                </a:solidFill>
                <a:latin typeface="Calibri"/>
                <a:cs typeface="Calibri"/>
              </a:rPr>
              <a:t>ne</a:t>
            </a:r>
            <a:r>
              <a:rPr dirty="0" smtClean="0" sz="2400" spc="-15">
                <a:solidFill>
                  <a:srgbClr val="2F2B20"/>
                </a:solidFill>
                <a:latin typeface="Calibri"/>
                <a:cs typeface="Calibri"/>
              </a:rPr>
              <a:t> </a:t>
            </a:r>
            <a:r>
              <a:rPr dirty="0" smtClean="0" sz="2400" spc="-50">
                <a:solidFill>
                  <a:srgbClr val="2F2B20"/>
                </a:solidFill>
                <a:latin typeface="Calibri"/>
                <a:cs typeface="Calibri"/>
              </a:rPr>
              <a:t>R</a:t>
            </a:r>
            <a:r>
              <a:rPr dirty="0" smtClean="0" sz="2400" spc="-15">
                <a:solidFill>
                  <a:srgbClr val="2F2B20"/>
                </a:solidFill>
                <a:latin typeface="Calibri"/>
                <a:cs typeface="Calibri"/>
              </a:rPr>
              <a:t>e</a:t>
            </a:r>
            <a:r>
              <a:rPr dirty="0" smtClean="0" sz="2400" spc="-15">
                <a:solidFill>
                  <a:srgbClr val="2F2B20"/>
                </a:solidFill>
                <a:latin typeface="Calibri"/>
                <a:cs typeface="Calibri"/>
              </a:rPr>
              <a:t>s</a:t>
            </a:r>
            <a:r>
              <a:rPr dirty="0" smtClean="0" sz="2400" spc="0">
                <a:solidFill>
                  <a:srgbClr val="2F2B20"/>
                </a:solidFill>
                <a:latin typeface="Calibri"/>
                <a:cs typeface="Calibri"/>
              </a:rPr>
              <a:t>c</a:t>
            </a:r>
            <a:r>
              <a:rPr dirty="0" smtClean="0" sz="2400" spc="-5">
                <a:solidFill>
                  <a:srgbClr val="2F2B20"/>
                </a:solidFill>
                <a:latin typeface="Calibri"/>
                <a:cs typeface="Calibri"/>
              </a:rPr>
              <a:t>u</a:t>
            </a:r>
            <a:r>
              <a:rPr dirty="0" smtClean="0" sz="2400" spc="-15">
                <a:solidFill>
                  <a:srgbClr val="2F2B20"/>
                </a:solidFill>
                <a:latin typeface="Calibri"/>
                <a:cs typeface="Calibri"/>
              </a:rPr>
              <a:t>e</a:t>
            </a:r>
            <a:r>
              <a:rPr dirty="0" smtClean="0" sz="2400" spc="-25">
                <a:solidFill>
                  <a:srgbClr val="2F2B20"/>
                </a:solidFill>
                <a:latin typeface="Calibri"/>
                <a:cs typeface="Calibri"/>
              </a:rPr>
              <a:t> </a:t>
            </a:r>
            <a:r>
              <a:rPr dirty="0" smtClean="0" sz="2400" spc="0">
                <a:solidFill>
                  <a:srgbClr val="2F2B20"/>
                </a:solidFill>
                <a:latin typeface="Calibri"/>
                <a:cs typeface="Calibri"/>
              </a:rPr>
              <a:t>C</a:t>
            </a:r>
            <a:r>
              <a:rPr dirty="0" smtClean="0" sz="2400" spc="-20">
                <a:solidFill>
                  <a:srgbClr val="2F2B20"/>
                </a:solidFill>
                <a:latin typeface="Calibri"/>
                <a:cs typeface="Calibri"/>
              </a:rPr>
              <a:t>o</a:t>
            </a:r>
            <a:r>
              <a:rPr dirty="0" smtClean="0" sz="2400" spc="-45">
                <a:solidFill>
                  <a:srgbClr val="2F2B20"/>
                </a:solidFill>
                <a:latin typeface="Calibri"/>
                <a:cs typeface="Calibri"/>
              </a:rPr>
              <a:t>v</a:t>
            </a:r>
            <a:r>
              <a:rPr dirty="0" smtClean="0" sz="2400" spc="-15">
                <a:solidFill>
                  <a:srgbClr val="2F2B20"/>
                </a:solidFill>
                <a:latin typeface="Calibri"/>
                <a:cs typeface="Calibri"/>
              </a:rPr>
              <a:t>e</a:t>
            </a:r>
            <a:r>
              <a:rPr dirty="0" smtClean="0" sz="2400" spc="-55">
                <a:solidFill>
                  <a:srgbClr val="2F2B20"/>
                </a:solidFill>
                <a:latin typeface="Calibri"/>
                <a:cs typeface="Calibri"/>
              </a:rPr>
              <a:t>r</a:t>
            </a:r>
            <a:r>
              <a:rPr dirty="0" smtClean="0" sz="2400" spc="0">
                <a:solidFill>
                  <a:srgbClr val="2F2B20"/>
                </a:solidFill>
                <a:latin typeface="Calibri"/>
                <a:cs typeface="Calibri"/>
              </a:rPr>
              <a:t>a</a:t>
            </a:r>
            <a:r>
              <a:rPr dirty="0" smtClean="0" sz="2400" spc="-45">
                <a:solidFill>
                  <a:srgbClr val="2F2B20"/>
                </a:solidFill>
                <a:latin typeface="Calibri"/>
                <a:cs typeface="Calibri"/>
              </a:rPr>
              <a:t>g</a:t>
            </a:r>
            <a:r>
              <a:rPr dirty="0" smtClean="0" sz="2400" spc="-15">
                <a:solidFill>
                  <a:srgbClr val="2F2B20"/>
                </a:solidFill>
                <a:latin typeface="Calibri"/>
                <a:cs typeface="Calibri"/>
              </a:rPr>
              <a:t>e</a:t>
            </a:r>
            <a:endParaRPr sz="2400">
              <a:latin typeface="Calibri"/>
              <a:cs typeface="Calibri"/>
            </a:endParaRPr>
          </a:p>
          <a:p>
            <a:pPr>
              <a:lnSpc>
                <a:spcPts val="550"/>
              </a:lnSpc>
              <a:spcBef>
                <a:spcPts val="25"/>
              </a:spcBef>
              <a:buClr>
                <a:srgbClr val="A9A57C"/>
              </a:buClr>
              <a:buFont typeface="Arial"/>
              <a:buChar char="•"/>
            </a:pPr>
            <a:endParaRPr sz="550"/>
          </a:p>
          <a:p>
            <a:pPr marL="241300" indent="-228600">
              <a:lnSpc>
                <a:spcPct val="100000"/>
              </a:lnSpc>
              <a:buClr>
                <a:srgbClr val="A9A57C"/>
              </a:buClr>
              <a:buFont typeface="Arial"/>
              <a:buChar char="•"/>
              <a:tabLst>
                <a:tab pos="241300" algn="l"/>
              </a:tabLst>
            </a:pPr>
            <a:r>
              <a:rPr dirty="0" smtClean="0" sz="2400" spc="-50">
                <a:solidFill>
                  <a:srgbClr val="2F2B20"/>
                </a:solidFill>
                <a:latin typeface="Calibri"/>
                <a:cs typeface="Calibri"/>
              </a:rPr>
              <a:t>R</a:t>
            </a:r>
            <a:r>
              <a:rPr dirty="0" smtClean="0" sz="2400" spc="-10">
                <a:solidFill>
                  <a:srgbClr val="2F2B20"/>
                </a:solidFill>
                <a:latin typeface="Calibri"/>
                <a:cs typeface="Calibri"/>
              </a:rPr>
              <a:t>e</a:t>
            </a:r>
            <a:r>
              <a:rPr dirty="0" smtClean="0" sz="2400" spc="-20">
                <a:solidFill>
                  <a:srgbClr val="2F2B20"/>
                </a:solidFill>
                <a:latin typeface="Calibri"/>
                <a:cs typeface="Calibri"/>
              </a:rPr>
              <a:t>g</a:t>
            </a:r>
            <a:r>
              <a:rPr dirty="0" smtClean="0" sz="2400" spc="-5">
                <a:solidFill>
                  <a:srgbClr val="2F2B20"/>
                </a:solidFill>
                <a:latin typeface="Calibri"/>
                <a:cs typeface="Calibri"/>
              </a:rPr>
              <a:t>u</a:t>
            </a:r>
            <a:r>
              <a:rPr dirty="0" smtClean="0" sz="2400" spc="0">
                <a:solidFill>
                  <a:srgbClr val="2F2B20"/>
                </a:solidFill>
                <a:latin typeface="Calibri"/>
                <a:cs typeface="Calibri"/>
              </a:rPr>
              <a:t>l</a:t>
            </a:r>
            <a:r>
              <a:rPr dirty="0" smtClean="0" sz="2400" spc="-25">
                <a:solidFill>
                  <a:srgbClr val="2F2B20"/>
                </a:solidFill>
                <a:latin typeface="Calibri"/>
                <a:cs typeface="Calibri"/>
              </a:rPr>
              <a:t>a</a:t>
            </a:r>
            <a:r>
              <a:rPr dirty="0" smtClean="0" sz="2400" spc="-35">
                <a:solidFill>
                  <a:srgbClr val="2F2B20"/>
                </a:solidFill>
                <a:latin typeface="Calibri"/>
                <a:cs typeface="Calibri"/>
              </a:rPr>
              <a:t>t</a:t>
            </a:r>
            <a:r>
              <a:rPr dirty="0" smtClean="0" sz="2400" spc="-10">
                <a:solidFill>
                  <a:srgbClr val="2F2B20"/>
                </a:solidFill>
                <a:latin typeface="Calibri"/>
                <a:cs typeface="Calibri"/>
              </a:rPr>
              <a:t>o</a:t>
            </a:r>
            <a:r>
              <a:rPr dirty="0" smtClean="0" sz="2400" spc="5">
                <a:solidFill>
                  <a:srgbClr val="2F2B20"/>
                </a:solidFill>
                <a:latin typeface="Calibri"/>
                <a:cs typeface="Calibri"/>
              </a:rPr>
              <a:t>r</a:t>
            </a:r>
            <a:r>
              <a:rPr dirty="0" smtClean="0" sz="2400" spc="-15">
                <a:solidFill>
                  <a:srgbClr val="2F2B20"/>
                </a:solidFill>
                <a:latin typeface="Calibri"/>
                <a:cs typeface="Calibri"/>
              </a:rPr>
              <a:t>y</a:t>
            </a:r>
            <a:r>
              <a:rPr dirty="0" smtClean="0" sz="2400" spc="-25">
                <a:solidFill>
                  <a:srgbClr val="2F2B20"/>
                </a:solidFill>
                <a:latin typeface="Calibri"/>
                <a:cs typeface="Calibri"/>
              </a:rPr>
              <a:t> </a:t>
            </a:r>
            <a:r>
              <a:rPr dirty="0" smtClean="0" sz="2400" spc="-50">
                <a:solidFill>
                  <a:srgbClr val="2F2B20"/>
                </a:solidFill>
                <a:latin typeface="Calibri"/>
                <a:cs typeface="Calibri"/>
              </a:rPr>
              <a:t>R</a:t>
            </a:r>
            <a:r>
              <a:rPr dirty="0" smtClean="0" sz="2400" spc="-10">
                <a:solidFill>
                  <a:srgbClr val="2F2B20"/>
                </a:solidFill>
                <a:latin typeface="Calibri"/>
                <a:cs typeface="Calibri"/>
              </a:rPr>
              <a:t>e</a:t>
            </a:r>
            <a:r>
              <a:rPr dirty="0" smtClean="0" sz="2400" spc="0">
                <a:solidFill>
                  <a:srgbClr val="2F2B20"/>
                </a:solidFill>
                <a:latin typeface="Calibri"/>
                <a:cs typeface="Calibri"/>
              </a:rPr>
              <a:t>qu</a:t>
            </a:r>
            <a:r>
              <a:rPr dirty="0" smtClean="0" sz="2400" spc="-5">
                <a:solidFill>
                  <a:srgbClr val="2F2B20"/>
                </a:solidFill>
                <a:latin typeface="Calibri"/>
                <a:cs typeface="Calibri"/>
              </a:rPr>
              <a:t>i</a:t>
            </a:r>
            <a:r>
              <a:rPr dirty="0" smtClean="0" sz="2400" spc="-45">
                <a:solidFill>
                  <a:srgbClr val="2F2B20"/>
                </a:solidFill>
                <a:latin typeface="Calibri"/>
                <a:cs typeface="Calibri"/>
              </a:rPr>
              <a:t>r</a:t>
            </a:r>
            <a:r>
              <a:rPr dirty="0" smtClean="0" sz="2400" spc="-10">
                <a:solidFill>
                  <a:srgbClr val="2F2B20"/>
                </a:solidFill>
                <a:latin typeface="Calibri"/>
                <a:cs typeface="Calibri"/>
              </a:rPr>
              <a:t>e</a:t>
            </a:r>
            <a:r>
              <a:rPr dirty="0" smtClean="0" sz="2400" spc="-20">
                <a:solidFill>
                  <a:srgbClr val="2F2B20"/>
                </a:solidFill>
                <a:latin typeface="Calibri"/>
                <a:cs typeface="Calibri"/>
              </a:rPr>
              <a:t>m</a:t>
            </a:r>
            <a:r>
              <a:rPr dirty="0" smtClean="0" sz="2400" spc="-10">
                <a:solidFill>
                  <a:srgbClr val="2F2B20"/>
                </a:solidFill>
                <a:latin typeface="Calibri"/>
                <a:cs typeface="Calibri"/>
              </a:rPr>
              <a:t>e</a:t>
            </a:r>
            <a:r>
              <a:rPr dirty="0" smtClean="0" sz="2400" spc="-25">
                <a:solidFill>
                  <a:srgbClr val="2F2B20"/>
                </a:solidFill>
                <a:latin typeface="Calibri"/>
                <a:cs typeface="Calibri"/>
              </a:rPr>
              <a:t>n</a:t>
            </a:r>
            <a:r>
              <a:rPr dirty="0" smtClean="0" sz="2400" spc="0">
                <a:solidFill>
                  <a:srgbClr val="2F2B20"/>
                </a:solidFill>
                <a:latin typeface="Calibri"/>
                <a:cs typeface="Calibri"/>
              </a:rPr>
              <a:t>ts</a:t>
            </a:r>
            <a:r>
              <a:rPr dirty="0" smtClean="0" sz="2400" spc="-30">
                <a:solidFill>
                  <a:srgbClr val="2F2B20"/>
                </a:solidFill>
                <a:latin typeface="Calibri"/>
                <a:cs typeface="Calibri"/>
              </a:rPr>
              <a:t> </a:t>
            </a:r>
            <a:r>
              <a:rPr dirty="0" smtClean="0" sz="2400" spc="-50">
                <a:solidFill>
                  <a:srgbClr val="2F2B20"/>
                </a:solidFill>
                <a:latin typeface="Calibri"/>
                <a:cs typeface="Calibri"/>
              </a:rPr>
              <a:t>f</a:t>
            </a:r>
            <a:r>
              <a:rPr dirty="0" smtClean="0" sz="2400" spc="-10">
                <a:solidFill>
                  <a:srgbClr val="2F2B20"/>
                </a:solidFill>
                <a:latin typeface="Calibri"/>
                <a:cs typeface="Calibri"/>
              </a:rPr>
              <a:t>o</a:t>
            </a:r>
            <a:r>
              <a:rPr dirty="0" smtClean="0" sz="2400" spc="-10">
                <a:solidFill>
                  <a:srgbClr val="2F2B20"/>
                </a:solidFill>
                <a:latin typeface="Calibri"/>
                <a:cs typeface="Calibri"/>
              </a:rPr>
              <a:t>r</a:t>
            </a:r>
            <a:r>
              <a:rPr dirty="0" smtClean="0" sz="2400" spc="-10">
                <a:solidFill>
                  <a:srgbClr val="2F2B20"/>
                </a:solidFill>
                <a:latin typeface="Calibri"/>
                <a:cs typeface="Calibri"/>
              </a:rPr>
              <a:t> Mi</a:t>
            </a:r>
            <a:r>
              <a:rPr dirty="0" smtClean="0" sz="2400" spc="-15">
                <a:solidFill>
                  <a:srgbClr val="2F2B20"/>
                </a:solidFill>
                <a:latin typeface="Calibri"/>
                <a:cs typeface="Calibri"/>
              </a:rPr>
              <a:t>ne</a:t>
            </a:r>
            <a:r>
              <a:rPr dirty="0" smtClean="0" sz="2400" spc="-15">
                <a:solidFill>
                  <a:srgbClr val="2F2B20"/>
                </a:solidFill>
                <a:latin typeface="Calibri"/>
                <a:cs typeface="Calibri"/>
              </a:rPr>
              <a:t> </a:t>
            </a:r>
            <a:r>
              <a:rPr dirty="0" smtClean="0" sz="2400" spc="-50">
                <a:solidFill>
                  <a:srgbClr val="2F2B20"/>
                </a:solidFill>
                <a:latin typeface="Calibri"/>
                <a:cs typeface="Calibri"/>
              </a:rPr>
              <a:t>R</a:t>
            </a:r>
            <a:r>
              <a:rPr dirty="0" smtClean="0" sz="2400" spc="-15">
                <a:solidFill>
                  <a:srgbClr val="2F2B20"/>
                </a:solidFill>
                <a:latin typeface="Calibri"/>
                <a:cs typeface="Calibri"/>
              </a:rPr>
              <a:t>e</a:t>
            </a:r>
            <a:r>
              <a:rPr dirty="0" smtClean="0" sz="2400" spc="-15">
                <a:solidFill>
                  <a:srgbClr val="2F2B20"/>
                </a:solidFill>
                <a:latin typeface="Calibri"/>
                <a:cs typeface="Calibri"/>
              </a:rPr>
              <a:t>s</a:t>
            </a:r>
            <a:r>
              <a:rPr dirty="0" smtClean="0" sz="2400" spc="0">
                <a:solidFill>
                  <a:srgbClr val="2F2B20"/>
                </a:solidFill>
                <a:latin typeface="Calibri"/>
                <a:cs typeface="Calibri"/>
              </a:rPr>
              <a:t>c</a:t>
            </a:r>
            <a:r>
              <a:rPr dirty="0" smtClean="0" sz="2400" spc="-5">
                <a:solidFill>
                  <a:srgbClr val="2F2B20"/>
                </a:solidFill>
                <a:latin typeface="Calibri"/>
                <a:cs typeface="Calibri"/>
              </a:rPr>
              <a:t>u</a:t>
            </a:r>
            <a:r>
              <a:rPr dirty="0" smtClean="0" sz="2400" spc="-15">
                <a:solidFill>
                  <a:srgbClr val="2F2B20"/>
                </a:solidFill>
                <a:latin typeface="Calibri"/>
                <a:cs typeface="Calibri"/>
              </a:rPr>
              <a:t>e</a:t>
            </a:r>
            <a:endParaRPr sz="2400">
              <a:latin typeface="Calibri"/>
              <a:cs typeface="Calibri"/>
            </a:endParaRPr>
          </a:p>
        </p:txBody>
      </p:sp>
      <p:sp>
        <p:nvSpPr>
          <p:cNvPr id="6" name="object 6"/>
          <p:cNvSpPr txBox="1">
            <a:spLocks noGrp="1"/>
          </p:cNvSpPr>
          <p:nvPr>
            <p:ph type="sldNum" idx="7" sz="quarter"/>
          </p:nvPr>
        </p:nvSpPr>
        <p:spPr>
          <a:prstGeom prst="rect"/>
        </p:spPr>
        <p:txBody>
          <a:bodyPr wrap="square" lIns="0" tIns="0" rIns="0" bIns="0" rtlCol="0" vert="horz">
            <a:noAutofit/>
          </a:bodyPr>
          <a:lstStyle/>
          <a:p>
            <a:pPr marL="83185">
              <a:lnSpc>
                <a:spcPct val="100000"/>
              </a:lnSpc>
            </a:pPr>
            <a:fld id="{81D60167-4931-47E6-BA6A-407CBD079E47}" type="slidenum">
              <a:rPr dirty="0" smtClean="0" sz="1800" spc="-10">
                <a:solidFill>
                  <a:srgbClr val="FFFFFF"/>
                </a:solidFill>
                <a:latin typeface="Calibri"/>
                <a:cs typeface="Calibri"/>
              </a:rPr>
              <a:t>3</a:t>
            </a:fld>
            <a:endParaRPr sz="1800">
              <a:latin typeface="Calibri"/>
              <a:cs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p:spPr>
        <p:txBody>
          <a:bodyPr wrap="square" lIns="0" tIns="0" rIns="0" bIns="0" rtlCol="0" vert="horz">
            <a:noAutofit/>
          </a:bodyPr>
          <a:lstStyle/>
          <a:p>
            <a:pPr marL="12700" marR="12700">
              <a:lnSpc>
                <a:spcPts val="3840"/>
              </a:lnSpc>
            </a:pPr>
            <a:r>
              <a:rPr dirty="0" smtClean="0" sz="3200" spc="-100">
                <a:solidFill>
                  <a:srgbClr val="675E47"/>
                </a:solidFill>
                <a:latin typeface="Century Gothic"/>
                <a:cs typeface="Century Gothic"/>
              </a:rPr>
              <a:t>M</a:t>
            </a:r>
            <a:r>
              <a:rPr dirty="0" smtClean="0" sz="3200" spc="-100">
                <a:solidFill>
                  <a:srgbClr val="675E47"/>
                </a:solidFill>
                <a:latin typeface="Century Gothic"/>
                <a:cs typeface="Century Gothic"/>
              </a:rPr>
              <a:t>i</a:t>
            </a:r>
            <a:r>
              <a:rPr dirty="0" smtClean="0" sz="3200" spc="-100">
                <a:solidFill>
                  <a:srgbClr val="675E47"/>
                </a:solidFill>
                <a:latin typeface="Century Gothic"/>
                <a:cs typeface="Century Gothic"/>
              </a:rPr>
              <a:t>n</a:t>
            </a:r>
            <a:r>
              <a:rPr dirty="0" smtClean="0" sz="3200" spc="-105">
                <a:solidFill>
                  <a:srgbClr val="675E47"/>
                </a:solidFill>
                <a:latin typeface="Century Gothic"/>
                <a:cs typeface="Century Gothic"/>
              </a:rPr>
              <a:t>i</a:t>
            </a:r>
            <a:r>
              <a:rPr dirty="0" smtClean="0" sz="3200" spc="-95">
                <a:solidFill>
                  <a:srgbClr val="675E47"/>
                </a:solidFill>
                <a:latin typeface="Century Gothic"/>
                <a:cs typeface="Century Gothic"/>
              </a:rPr>
              <a:t>n</a:t>
            </a:r>
            <a:r>
              <a:rPr dirty="0" smtClean="0" sz="3200" spc="0">
                <a:solidFill>
                  <a:srgbClr val="675E47"/>
                </a:solidFill>
                <a:latin typeface="Century Gothic"/>
                <a:cs typeface="Century Gothic"/>
              </a:rPr>
              <a:t>g</a:t>
            </a:r>
            <a:r>
              <a:rPr dirty="0" smtClean="0" sz="3200" spc="-240">
                <a:solidFill>
                  <a:srgbClr val="675E47"/>
                </a:solidFill>
                <a:latin typeface="Century Gothic"/>
                <a:cs typeface="Century Gothic"/>
              </a:rPr>
              <a:t> </a:t>
            </a:r>
            <a:r>
              <a:rPr dirty="0" smtClean="0" sz="3200" spc="-100">
                <a:solidFill>
                  <a:srgbClr val="675E47"/>
                </a:solidFill>
                <a:latin typeface="Century Gothic"/>
                <a:cs typeface="Century Gothic"/>
              </a:rPr>
              <a:t>C</a:t>
            </a:r>
            <a:r>
              <a:rPr dirty="0" smtClean="0" sz="3200" spc="-100">
                <a:solidFill>
                  <a:srgbClr val="675E47"/>
                </a:solidFill>
                <a:latin typeface="Century Gothic"/>
                <a:cs typeface="Century Gothic"/>
              </a:rPr>
              <a:t>o</a:t>
            </a:r>
            <a:r>
              <a:rPr dirty="0" smtClean="0" sz="3200" spc="-100">
                <a:solidFill>
                  <a:srgbClr val="675E47"/>
                </a:solidFill>
                <a:latin typeface="Century Gothic"/>
                <a:cs typeface="Century Gothic"/>
              </a:rPr>
              <a:t>n</a:t>
            </a:r>
            <a:r>
              <a:rPr dirty="0" smtClean="0" sz="3200" spc="-105">
                <a:solidFill>
                  <a:srgbClr val="675E47"/>
                </a:solidFill>
                <a:latin typeface="Century Gothic"/>
                <a:cs typeface="Century Gothic"/>
              </a:rPr>
              <a:t>t</a:t>
            </a:r>
            <a:r>
              <a:rPr dirty="0" smtClean="0" sz="3200" spc="-100">
                <a:solidFill>
                  <a:srgbClr val="675E47"/>
                </a:solidFill>
                <a:latin typeface="Century Gothic"/>
                <a:cs typeface="Century Gothic"/>
              </a:rPr>
              <a:t>r</a:t>
            </a:r>
            <a:r>
              <a:rPr dirty="0" smtClean="0" sz="3200" spc="-100">
                <a:solidFill>
                  <a:srgbClr val="675E47"/>
                </a:solidFill>
                <a:latin typeface="Century Gothic"/>
                <a:cs typeface="Century Gothic"/>
              </a:rPr>
              <a:t>a</a:t>
            </a:r>
            <a:r>
              <a:rPr dirty="0" smtClean="0" sz="3200" spc="-95">
                <a:solidFill>
                  <a:srgbClr val="675E47"/>
                </a:solidFill>
                <a:latin typeface="Century Gothic"/>
                <a:cs typeface="Century Gothic"/>
              </a:rPr>
              <a:t>c</a:t>
            </a:r>
            <a:r>
              <a:rPr dirty="0" smtClean="0" sz="3200" spc="-105">
                <a:solidFill>
                  <a:srgbClr val="675E47"/>
                </a:solidFill>
                <a:latin typeface="Century Gothic"/>
                <a:cs typeface="Century Gothic"/>
              </a:rPr>
              <a:t>t</a:t>
            </a:r>
            <a:r>
              <a:rPr dirty="0" smtClean="0" sz="3200" spc="-100">
                <a:solidFill>
                  <a:srgbClr val="675E47"/>
                </a:solidFill>
                <a:latin typeface="Century Gothic"/>
                <a:cs typeface="Century Gothic"/>
              </a:rPr>
              <a:t>o</a:t>
            </a:r>
            <a:r>
              <a:rPr dirty="0" smtClean="0" sz="3200" spc="-100">
                <a:solidFill>
                  <a:srgbClr val="675E47"/>
                </a:solidFill>
                <a:latin typeface="Century Gothic"/>
                <a:cs typeface="Century Gothic"/>
              </a:rPr>
              <a:t>r</a:t>
            </a:r>
            <a:r>
              <a:rPr dirty="0" smtClean="0" sz="3200" spc="0">
                <a:solidFill>
                  <a:srgbClr val="675E47"/>
                </a:solidFill>
                <a:latin typeface="Century Gothic"/>
                <a:cs typeface="Century Gothic"/>
              </a:rPr>
              <a:t>s</a:t>
            </a:r>
            <a:r>
              <a:rPr dirty="0" smtClean="0" sz="3200" spc="-235">
                <a:solidFill>
                  <a:srgbClr val="675E47"/>
                </a:solidFill>
                <a:latin typeface="Century Gothic"/>
                <a:cs typeface="Century Gothic"/>
              </a:rPr>
              <a:t> </a:t>
            </a:r>
            <a:r>
              <a:rPr dirty="0" smtClean="0" sz="3200" spc="-100">
                <a:solidFill>
                  <a:srgbClr val="675E47"/>
                </a:solidFill>
                <a:latin typeface="Century Gothic"/>
                <a:cs typeface="Century Gothic"/>
              </a:rPr>
              <a:t>P</a:t>
            </a:r>
            <a:r>
              <a:rPr dirty="0" smtClean="0" sz="3200" spc="-90">
                <a:solidFill>
                  <a:srgbClr val="675E47"/>
                </a:solidFill>
                <a:latin typeface="Century Gothic"/>
                <a:cs typeface="Century Gothic"/>
              </a:rPr>
              <a:t>e</a:t>
            </a:r>
            <a:r>
              <a:rPr dirty="0" smtClean="0" sz="3200" spc="-100">
                <a:solidFill>
                  <a:srgbClr val="675E47"/>
                </a:solidFill>
                <a:latin typeface="Century Gothic"/>
                <a:cs typeface="Century Gothic"/>
              </a:rPr>
              <a:t>r</a:t>
            </a:r>
            <a:r>
              <a:rPr dirty="0" smtClean="0" sz="3200" spc="-90">
                <a:solidFill>
                  <a:srgbClr val="675E47"/>
                </a:solidFill>
                <a:latin typeface="Century Gothic"/>
                <a:cs typeface="Century Gothic"/>
              </a:rPr>
              <a:t>s</a:t>
            </a:r>
            <a:r>
              <a:rPr dirty="0" smtClean="0" sz="3200" spc="-100">
                <a:solidFill>
                  <a:srgbClr val="675E47"/>
                </a:solidFill>
                <a:latin typeface="Century Gothic"/>
                <a:cs typeface="Century Gothic"/>
              </a:rPr>
              <a:t>p</a:t>
            </a:r>
            <a:r>
              <a:rPr dirty="0" smtClean="0" sz="3200" spc="-105">
                <a:solidFill>
                  <a:srgbClr val="675E47"/>
                </a:solidFill>
                <a:latin typeface="Century Gothic"/>
                <a:cs typeface="Century Gothic"/>
              </a:rPr>
              <a:t>e</a:t>
            </a:r>
            <a:r>
              <a:rPr dirty="0" smtClean="0" sz="3200" spc="-110">
                <a:solidFill>
                  <a:srgbClr val="675E47"/>
                </a:solidFill>
                <a:latin typeface="Century Gothic"/>
                <a:cs typeface="Century Gothic"/>
              </a:rPr>
              <a:t>c</a:t>
            </a:r>
            <a:r>
              <a:rPr dirty="0" smtClean="0" sz="3200" spc="-105">
                <a:solidFill>
                  <a:srgbClr val="675E47"/>
                </a:solidFill>
                <a:latin typeface="Century Gothic"/>
                <a:cs typeface="Century Gothic"/>
              </a:rPr>
              <a:t>ti</a:t>
            </a:r>
            <a:r>
              <a:rPr dirty="0" smtClean="0" sz="3200" spc="-100">
                <a:solidFill>
                  <a:srgbClr val="675E47"/>
                </a:solidFill>
                <a:latin typeface="Century Gothic"/>
                <a:cs typeface="Century Gothic"/>
              </a:rPr>
              <a:t>v</a:t>
            </a:r>
            <a:r>
              <a:rPr dirty="0" smtClean="0" sz="3200" spc="0">
                <a:solidFill>
                  <a:srgbClr val="675E47"/>
                </a:solidFill>
                <a:latin typeface="Century Gothic"/>
                <a:cs typeface="Century Gothic"/>
              </a:rPr>
              <a:t>e</a:t>
            </a:r>
            <a:r>
              <a:rPr dirty="0" smtClean="0" sz="3200" spc="-250">
                <a:solidFill>
                  <a:srgbClr val="675E47"/>
                </a:solidFill>
                <a:latin typeface="Century Gothic"/>
                <a:cs typeface="Century Gothic"/>
              </a:rPr>
              <a:t> </a:t>
            </a:r>
            <a:r>
              <a:rPr dirty="0" smtClean="0" sz="3200" spc="-100">
                <a:solidFill>
                  <a:srgbClr val="675E47"/>
                </a:solidFill>
                <a:latin typeface="Century Gothic"/>
                <a:cs typeface="Century Gothic"/>
              </a:rPr>
              <a:t>M</a:t>
            </a:r>
            <a:r>
              <a:rPr dirty="0" smtClean="0" sz="3200" spc="-105">
                <a:solidFill>
                  <a:srgbClr val="675E47"/>
                </a:solidFill>
                <a:latin typeface="Century Gothic"/>
                <a:cs typeface="Century Gothic"/>
              </a:rPr>
              <a:t>i</a:t>
            </a:r>
            <a:r>
              <a:rPr dirty="0" smtClean="0" sz="3200" spc="-100">
                <a:solidFill>
                  <a:srgbClr val="675E47"/>
                </a:solidFill>
                <a:latin typeface="Century Gothic"/>
                <a:cs typeface="Century Gothic"/>
              </a:rPr>
              <a:t>n</a:t>
            </a:r>
            <a:r>
              <a:rPr dirty="0" smtClean="0" sz="3200" spc="0">
                <a:solidFill>
                  <a:srgbClr val="675E47"/>
                </a:solidFill>
                <a:latin typeface="Century Gothic"/>
                <a:cs typeface="Century Gothic"/>
              </a:rPr>
              <a:t>e</a:t>
            </a:r>
            <a:r>
              <a:rPr dirty="0" smtClean="0" sz="3200" spc="0">
                <a:solidFill>
                  <a:srgbClr val="675E47"/>
                </a:solidFill>
                <a:latin typeface="Century Gothic"/>
                <a:cs typeface="Century Gothic"/>
              </a:rPr>
              <a:t> </a:t>
            </a:r>
            <a:r>
              <a:rPr dirty="0" smtClean="0" sz="3200" spc="-100">
                <a:solidFill>
                  <a:srgbClr val="675E47"/>
                </a:solidFill>
                <a:latin typeface="Century Gothic"/>
                <a:cs typeface="Century Gothic"/>
              </a:rPr>
              <a:t>R</a:t>
            </a:r>
            <a:r>
              <a:rPr dirty="0" smtClean="0" sz="3200" spc="-90">
                <a:solidFill>
                  <a:srgbClr val="675E47"/>
                </a:solidFill>
                <a:latin typeface="Century Gothic"/>
                <a:cs typeface="Century Gothic"/>
              </a:rPr>
              <a:t>e</a:t>
            </a:r>
            <a:r>
              <a:rPr dirty="0" smtClean="0" sz="3200" spc="-105">
                <a:solidFill>
                  <a:srgbClr val="675E47"/>
                </a:solidFill>
                <a:latin typeface="Century Gothic"/>
                <a:cs typeface="Century Gothic"/>
              </a:rPr>
              <a:t>s</a:t>
            </a:r>
            <a:r>
              <a:rPr dirty="0" smtClean="0" sz="3200" spc="-95">
                <a:solidFill>
                  <a:srgbClr val="675E47"/>
                </a:solidFill>
                <a:latin typeface="Century Gothic"/>
                <a:cs typeface="Century Gothic"/>
              </a:rPr>
              <a:t>c</a:t>
            </a:r>
            <a:r>
              <a:rPr dirty="0" smtClean="0" sz="3200" spc="-100">
                <a:solidFill>
                  <a:srgbClr val="675E47"/>
                </a:solidFill>
                <a:latin typeface="Century Gothic"/>
                <a:cs typeface="Century Gothic"/>
              </a:rPr>
              <a:t>u</a:t>
            </a:r>
            <a:r>
              <a:rPr dirty="0" smtClean="0" sz="3200" spc="0">
                <a:solidFill>
                  <a:srgbClr val="675E47"/>
                </a:solidFill>
                <a:latin typeface="Century Gothic"/>
                <a:cs typeface="Century Gothic"/>
              </a:rPr>
              <a:t>e</a:t>
            </a:r>
            <a:r>
              <a:rPr dirty="0" smtClean="0" sz="3200" spc="-250">
                <a:solidFill>
                  <a:srgbClr val="675E47"/>
                </a:solidFill>
                <a:latin typeface="Century Gothic"/>
                <a:cs typeface="Century Gothic"/>
              </a:rPr>
              <a:t> </a:t>
            </a:r>
            <a:r>
              <a:rPr dirty="0" smtClean="0" sz="3200" spc="-100">
                <a:solidFill>
                  <a:srgbClr val="675E47"/>
                </a:solidFill>
                <a:latin typeface="Century Gothic"/>
                <a:cs typeface="Century Gothic"/>
              </a:rPr>
              <a:t>H</a:t>
            </a:r>
            <a:r>
              <a:rPr dirty="0" smtClean="0" sz="3200" spc="-105">
                <a:solidFill>
                  <a:srgbClr val="675E47"/>
                </a:solidFill>
                <a:latin typeface="Century Gothic"/>
                <a:cs typeface="Century Gothic"/>
              </a:rPr>
              <a:t>i</a:t>
            </a:r>
            <a:r>
              <a:rPr dirty="0" smtClean="0" sz="3200" spc="-90">
                <a:solidFill>
                  <a:srgbClr val="675E47"/>
                </a:solidFill>
                <a:latin typeface="Century Gothic"/>
                <a:cs typeface="Century Gothic"/>
              </a:rPr>
              <a:t>s</a:t>
            </a:r>
            <a:r>
              <a:rPr dirty="0" smtClean="0" sz="3200" spc="-105">
                <a:solidFill>
                  <a:srgbClr val="675E47"/>
                </a:solidFill>
                <a:latin typeface="Century Gothic"/>
                <a:cs typeface="Century Gothic"/>
              </a:rPr>
              <a:t>t</a:t>
            </a:r>
            <a:r>
              <a:rPr dirty="0" smtClean="0" sz="3200" spc="-100">
                <a:solidFill>
                  <a:srgbClr val="675E47"/>
                </a:solidFill>
                <a:latin typeface="Century Gothic"/>
                <a:cs typeface="Century Gothic"/>
              </a:rPr>
              <a:t>o</a:t>
            </a:r>
            <a:r>
              <a:rPr dirty="0" smtClean="0" sz="3200" spc="-100">
                <a:solidFill>
                  <a:srgbClr val="675E47"/>
                </a:solidFill>
                <a:latin typeface="Century Gothic"/>
                <a:cs typeface="Century Gothic"/>
              </a:rPr>
              <a:t>r</a:t>
            </a:r>
            <a:r>
              <a:rPr dirty="0" smtClean="0" sz="3200" spc="0">
                <a:solidFill>
                  <a:srgbClr val="675E47"/>
                </a:solidFill>
                <a:latin typeface="Century Gothic"/>
                <a:cs typeface="Century Gothic"/>
              </a:rPr>
              <a:t>y</a:t>
            </a:r>
            <a:endParaRPr sz="3200">
              <a:latin typeface="Century Gothic"/>
              <a:cs typeface="Century Gothic"/>
            </a:endParaRPr>
          </a:p>
        </p:txBody>
      </p:sp>
      <p:sp>
        <p:nvSpPr>
          <p:cNvPr id="3" name="object 3"/>
          <p:cNvSpPr txBox="1"/>
          <p:nvPr/>
        </p:nvSpPr>
        <p:spPr>
          <a:xfrm>
            <a:off x="650240" y="1562100"/>
            <a:ext cx="3264535" cy="4112260"/>
          </a:xfrm>
          <a:prstGeom prst="rect">
            <a:avLst/>
          </a:prstGeom>
        </p:spPr>
        <p:txBody>
          <a:bodyPr wrap="square" lIns="0" tIns="0" rIns="0" bIns="0" rtlCol="0" vert="horz">
            <a:noAutofit/>
          </a:bodyPr>
          <a:lstStyle/>
          <a:p>
            <a:pPr marL="241300" marR="434340" indent="-228600">
              <a:lnSpc>
                <a:spcPct val="100000"/>
              </a:lnSpc>
              <a:buClr>
                <a:srgbClr val="A9A57C"/>
              </a:buClr>
              <a:buFont typeface="Arial"/>
              <a:buChar char="•"/>
              <a:tabLst>
                <a:tab pos="241300" algn="l"/>
                <a:tab pos="1377950" algn="l"/>
              </a:tabLst>
            </a:pPr>
            <a:r>
              <a:rPr dirty="0" smtClean="0" sz="2400" spc="-10">
                <a:solidFill>
                  <a:srgbClr val="2F2B20"/>
                </a:solidFill>
                <a:latin typeface="Calibri"/>
                <a:cs typeface="Calibri"/>
              </a:rPr>
              <a:t>T</a:t>
            </a:r>
            <a:r>
              <a:rPr dirty="0" smtClean="0" sz="2400" spc="-5">
                <a:solidFill>
                  <a:srgbClr val="2F2B20"/>
                </a:solidFill>
                <a:latin typeface="Calibri"/>
                <a:cs typeface="Calibri"/>
              </a:rPr>
              <a:t>h</a:t>
            </a:r>
            <a:r>
              <a:rPr dirty="0" smtClean="0" sz="2400" spc="-15">
                <a:solidFill>
                  <a:srgbClr val="2F2B20"/>
                </a:solidFill>
                <a:latin typeface="Calibri"/>
                <a:cs typeface="Calibri"/>
              </a:rPr>
              <a:t>e</a:t>
            </a:r>
            <a:r>
              <a:rPr dirty="0" smtClean="0" sz="2400" spc="15">
                <a:solidFill>
                  <a:srgbClr val="2F2B20"/>
                </a:solidFill>
                <a:latin typeface="Calibri"/>
                <a:cs typeface="Calibri"/>
              </a:rPr>
              <a:t> </a:t>
            </a:r>
            <a:r>
              <a:rPr dirty="0" smtClean="0" sz="2400" spc="-20">
                <a:solidFill>
                  <a:srgbClr val="2F2B20"/>
                </a:solidFill>
                <a:latin typeface="Calibri"/>
                <a:cs typeface="Calibri"/>
              </a:rPr>
              <a:t>m</a:t>
            </a:r>
            <a:r>
              <a:rPr dirty="0" smtClean="0" sz="2400" spc="-10">
                <a:solidFill>
                  <a:srgbClr val="2F2B20"/>
                </a:solidFill>
                <a:latin typeface="Calibri"/>
                <a:cs typeface="Calibri"/>
              </a:rPr>
              <a:t>o</a:t>
            </a:r>
            <a:r>
              <a:rPr dirty="0" smtClean="0" sz="2400" spc="-30">
                <a:solidFill>
                  <a:srgbClr val="2F2B20"/>
                </a:solidFill>
                <a:latin typeface="Calibri"/>
                <a:cs typeface="Calibri"/>
              </a:rPr>
              <a:t>s</a:t>
            </a:r>
            <a:r>
              <a:rPr dirty="0" smtClean="0" sz="2400" spc="-10">
                <a:solidFill>
                  <a:srgbClr val="2F2B20"/>
                </a:solidFill>
                <a:latin typeface="Calibri"/>
                <a:cs typeface="Calibri"/>
              </a:rPr>
              <a:t>t</a:t>
            </a:r>
            <a:r>
              <a:rPr dirty="0" smtClean="0" sz="2400" spc="-15">
                <a:solidFill>
                  <a:srgbClr val="2F2B20"/>
                </a:solidFill>
                <a:latin typeface="Calibri"/>
                <a:cs typeface="Calibri"/>
              </a:rPr>
              <a:t> </a:t>
            </a:r>
            <a:r>
              <a:rPr dirty="0" smtClean="0" sz="2400" spc="-45">
                <a:solidFill>
                  <a:srgbClr val="2F2B20"/>
                </a:solidFill>
                <a:latin typeface="Calibri"/>
                <a:cs typeface="Calibri"/>
              </a:rPr>
              <a:t>r</a:t>
            </a:r>
            <a:r>
              <a:rPr dirty="0" smtClean="0" sz="2400" spc="-15">
                <a:solidFill>
                  <a:srgbClr val="2F2B20"/>
                </a:solidFill>
                <a:latin typeface="Calibri"/>
                <a:cs typeface="Calibri"/>
              </a:rPr>
              <a:t>ece</a:t>
            </a:r>
            <a:r>
              <a:rPr dirty="0" smtClean="0" sz="2400" spc="-40">
                <a:solidFill>
                  <a:srgbClr val="2F2B20"/>
                </a:solidFill>
                <a:latin typeface="Calibri"/>
                <a:cs typeface="Calibri"/>
              </a:rPr>
              <a:t>n</a:t>
            </a:r>
            <a:r>
              <a:rPr dirty="0" smtClean="0" sz="2400" spc="-10">
                <a:solidFill>
                  <a:srgbClr val="2F2B20"/>
                </a:solidFill>
                <a:latin typeface="Calibri"/>
                <a:cs typeface="Calibri"/>
              </a:rPr>
              <a:t>t</a:t>
            </a:r>
            <a:r>
              <a:rPr dirty="0" smtClean="0" sz="2400" spc="-10">
                <a:solidFill>
                  <a:srgbClr val="2F2B20"/>
                </a:solidFill>
                <a:latin typeface="Calibri"/>
                <a:cs typeface="Calibri"/>
              </a:rPr>
              <a:t> </a:t>
            </a:r>
            <a:r>
              <a:rPr dirty="0" smtClean="0" sz="2400" spc="-10">
                <a:solidFill>
                  <a:srgbClr val="2F2B20"/>
                </a:solidFill>
                <a:latin typeface="Calibri"/>
                <a:cs typeface="Calibri"/>
              </a:rPr>
              <a:t>i</a:t>
            </a:r>
            <a:r>
              <a:rPr dirty="0" smtClean="0" sz="2400" spc="-5">
                <a:solidFill>
                  <a:srgbClr val="2F2B20"/>
                </a:solidFill>
                <a:latin typeface="Calibri"/>
                <a:cs typeface="Calibri"/>
              </a:rPr>
              <a:t>n</a:t>
            </a:r>
            <a:r>
              <a:rPr dirty="0" smtClean="0" sz="2400" spc="-5">
                <a:solidFill>
                  <a:srgbClr val="2F2B20"/>
                </a:solidFill>
                <a:latin typeface="Calibri"/>
                <a:cs typeface="Calibri"/>
              </a:rPr>
              <a:t>c</a:t>
            </a:r>
            <a:r>
              <a:rPr dirty="0" smtClean="0" sz="2400" spc="0">
                <a:solidFill>
                  <a:srgbClr val="2F2B20"/>
                </a:solidFill>
                <a:latin typeface="Calibri"/>
                <a:cs typeface="Calibri"/>
              </a:rPr>
              <a:t>i</a:t>
            </a:r>
            <a:r>
              <a:rPr dirty="0" smtClean="0" sz="2400" spc="-5">
                <a:solidFill>
                  <a:srgbClr val="2F2B20"/>
                </a:solidFill>
                <a:latin typeface="Calibri"/>
                <a:cs typeface="Calibri"/>
              </a:rPr>
              <a:t>d</a:t>
            </a:r>
            <a:r>
              <a:rPr dirty="0" smtClean="0" sz="2400" spc="-10">
                <a:solidFill>
                  <a:srgbClr val="2F2B20"/>
                </a:solidFill>
                <a:latin typeface="Calibri"/>
                <a:cs typeface="Calibri"/>
              </a:rPr>
              <a:t>e</a:t>
            </a:r>
            <a:r>
              <a:rPr dirty="0" smtClean="0" sz="2400" spc="-25">
                <a:solidFill>
                  <a:srgbClr val="2F2B20"/>
                </a:solidFill>
                <a:latin typeface="Calibri"/>
                <a:cs typeface="Calibri"/>
              </a:rPr>
              <a:t>n</a:t>
            </a:r>
            <a:r>
              <a:rPr dirty="0" smtClean="0" sz="2400" spc="-10">
                <a:solidFill>
                  <a:srgbClr val="2F2B20"/>
                </a:solidFill>
                <a:latin typeface="Calibri"/>
                <a:cs typeface="Calibri"/>
              </a:rPr>
              <a:t>t</a:t>
            </a:r>
            <a:r>
              <a:rPr dirty="0" smtClean="0" sz="2400" spc="-10">
                <a:solidFill>
                  <a:srgbClr val="2F2B20"/>
                </a:solidFill>
                <a:latin typeface="Calibri"/>
                <a:cs typeface="Calibri"/>
              </a:rPr>
              <a:t>	</a:t>
            </a:r>
            <a:r>
              <a:rPr dirty="0" smtClean="0" sz="2400" spc="-10">
                <a:solidFill>
                  <a:srgbClr val="2F2B20"/>
                </a:solidFill>
                <a:latin typeface="Calibri"/>
                <a:cs typeface="Calibri"/>
              </a:rPr>
              <a:t>i</a:t>
            </a:r>
            <a:r>
              <a:rPr dirty="0" smtClean="0" sz="2400" spc="-40">
                <a:solidFill>
                  <a:srgbClr val="2F2B20"/>
                </a:solidFill>
                <a:latin typeface="Calibri"/>
                <a:cs typeface="Calibri"/>
              </a:rPr>
              <a:t>n</a:t>
            </a:r>
            <a:r>
              <a:rPr dirty="0" smtClean="0" sz="2400" spc="-45">
                <a:solidFill>
                  <a:srgbClr val="2F2B20"/>
                </a:solidFill>
                <a:latin typeface="Calibri"/>
                <a:cs typeface="Calibri"/>
              </a:rPr>
              <a:t>v</a:t>
            </a:r>
            <a:r>
              <a:rPr dirty="0" smtClean="0" sz="2400" spc="-10">
                <a:solidFill>
                  <a:srgbClr val="2F2B20"/>
                </a:solidFill>
                <a:latin typeface="Calibri"/>
                <a:cs typeface="Calibri"/>
              </a:rPr>
              <a:t>o</a:t>
            </a:r>
            <a:r>
              <a:rPr dirty="0" smtClean="0" sz="2400" spc="0">
                <a:solidFill>
                  <a:srgbClr val="2F2B20"/>
                </a:solidFill>
                <a:latin typeface="Calibri"/>
                <a:cs typeface="Calibri"/>
              </a:rPr>
              <a:t>l</a:t>
            </a:r>
            <a:r>
              <a:rPr dirty="0" smtClean="0" sz="2400" spc="-10">
                <a:solidFill>
                  <a:srgbClr val="2F2B20"/>
                </a:solidFill>
                <a:latin typeface="Calibri"/>
                <a:cs typeface="Calibri"/>
              </a:rPr>
              <a:t>v</a:t>
            </a:r>
            <a:r>
              <a:rPr dirty="0" smtClean="0" sz="2400" spc="0">
                <a:solidFill>
                  <a:srgbClr val="2F2B20"/>
                </a:solidFill>
                <a:latin typeface="Calibri"/>
                <a:cs typeface="Calibri"/>
              </a:rPr>
              <a:t>i</a:t>
            </a:r>
            <a:r>
              <a:rPr dirty="0" smtClean="0" sz="2400" spc="-5">
                <a:solidFill>
                  <a:srgbClr val="2F2B20"/>
                </a:solidFill>
                <a:latin typeface="Calibri"/>
                <a:cs typeface="Calibri"/>
              </a:rPr>
              <a:t>n</a:t>
            </a:r>
            <a:r>
              <a:rPr dirty="0" smtClean="0" sz="2400" spc="-15">
                <a:solidFill>
                  <a:srgbClr val="2F2B20"/>
                </a:solidFill>
                <a:latin typeface="Calibri"/>
                <a:cs typeface="Calibri"/>
              </a:rPr>
              <a:t>g</a:t>
            </a:r>
            <a:r>
              <a:rPr dirty="0" smtClean="0" sz="2400" spc="5">
                <a:solidFill>
                  <a:srgbClr val="2F2B20"/>
                </a:solidFill>
                <a:latin typeface="Calibri"/>
                <a:cs typeface="Calibri"/>
              </a:rPr>
              <a:t> </a:t>
            </a:r>
            <a:r>
              <a:rPr dirty="0" smtClean="0" sz="2400" spc="0">
                <a:solidFill>
                  <a:srgbClr val="2F2B20"/>
                </a:solidFill>
                <a:latin typeface="Calibri"/>
                <a:cs typeface="Calibri"/>
              </a:rPr>
              <a:t>a</a:t>
            </a:r>
            <a:r>
              <a:rPr dirty="0" smtClean="0" sz="2400" spc="0">
                <a:solidFill>
                  <a:srgbClr val="2F2B20"/>
                </a:solidFill>
                <a:latin typeface="Calibri"/>
                <a:cs typeface="Calibri"/>
              </a:rPr>
              <a:t> </a:t>
            </a:r>
            <a:r>
              <a:rPr dirty="0" smtClean="0" sz="2400" spc="-5">
                <a:solidFill>
                  <a:srgbClr val="2F2B20"/>
                </a:solidFill>
                <a:latin typeface="Calibri"/>
                <a:cs typeface="Calibri"/>
              </a:rPr>
              <a:t>s</a:t>
            </a:r>
            <a:r>
              <a:rPr dirty="0" smtClean="0" sz="2400" spc="-10">
                <a:solidFill>
                  <a:srgbClr val="2F2B20"/>
                </a:solidFill>
                <a:latin typeface="Calibri"/>
                <a:cs typeface="Calibri"/>
              </a:rPr>
              <a:t>e</a:t>
            </a:r>
            <a:r>
              <a:rPr dirty="0" smtClean="0" sz="2400" spc="-10">
                <a:solidFill>
                  <a:srgbClr val="2F2B20"/>
                </a:solidFill>
                <a:latin typeface="Calibri"/>
                <a:cs typeface="Calibri"/>
              </a:rPr>
              <a:t>r</a:t>
            </a:r>
            <a:r>
              <a:rPr dirty="0" smtClean="0" sz="2400" spc="-10">
                <a:solidFill>
                  <a:srgbClr val="2F2B20"/>
                </a:solidFill>
                <a:latin typeface="Calibri"/>
                <a:cs typeface="Calibri"/>
              </a:rPr>
              <a:t>i</a:t>
            </a:r>
            <a:r>
              <a:rPr dirty="0" smtClean="0" sz="2400" spc="-10">
                <a:solidFill>
                  <a:srgbClr val="2F2B20"/>
                </a:solidFill>
                <a:latin typeface="Calibri"/>
                <a:cs typeface="Calibri"/>
              </a:rPr>
              <a:t>o</a:t>
            </a:r>
            <a:r>
              <a:rPr dirty="0" smtClean="0" sz="2400" spc="0">
                <a:solidFill>
                  <a:srgbClr val="2F2B20"/>
                </a:solidFill>
                <a:latin typeface="Calibri"/>
                <a:cs typeface="Calibri"/>
              </a:rPr>
              <a:t>us</a:t>
            </a:r>
            <a:r>
              <a:rPr dirty="0" smtClean="0" sz="2400" spc="-10">
                <a:solidFill>
                  <a:srgbClr val="2F2B20"/>
                </a:solidFill>
                <a:latin typeface="Calibri"/>
                <a:cs typeface="Calibri"/>
              </a:rPr>
              <a:t> </a:t>
            </a:r>
            <a:r>
              <a:rPr dirty="0" smtClean="0" sz="2400" spc="0">
                <a:solidFill>
                  <a:srgbClr val="2F2B20"/>
                </a:solidFill>
                <a:latin typeface="Calibri"/>
                <a:cs typeface="Calibri"/>
              </a:rPr>
              <a:t>fi</a:t>
            </a:r>
            <a:r>
              <a:rPr dirty="0" smtClean="0" sz="2400" spc="-45">
                <a:solidFill>
                  <a:srgbClr val="2F2B20"/>
                </a:solidFill>
                <a:latin typeface="Calibri"/>
                <a:cs typeface="Calibri"/>
              </a:rPr>
              <a:t>r</a:t>
            </a:r>
            <a:r>
              <a:rPr dirty="0" smtClean="0" sz="2400" spc="-15">
                <a:solidFill>
                  <a:srgbClr val="2F2B20"/>
                </a:solidFill>
                <a:latin typeface="Calibri"/>
                <a:cs typeface="Calibri"/>
              </a:rPr>
              <a:t>e</a:t>
            </a:r>
            <a:r>
              <a:rPr dirty="0" smtClean="0" sz="2400" spc="-15">
                <a:solidFill>
                  <a:srgbClr val="2F2B20"/>
                </a:solidFill>
                <a:latin typeface="Calibri"/>
                <a:cs typeface="Calibri"/>
              </a:rPr>
              <a:t> </a:t>
            </a:r>
            <a:r>
              <a:rPr dirty="0" smtClean="0" sz="2400" spc="-25">
                <a:solidFill>
                  <a:srgbClr val="2F2B20"/>
                </a:solidFill>
                <a:latin typeface="Calibri"/>
                <a:cs typeface="Calibri"/>
              </a:rPr>
              <a:t>a</a:t>
            </a:r>
            <a:r>
              <a:rPr dirty="0" smtClean="0" sz="2400" spc="-10">
                <a:solidFill>
                  <a:srgbClr val="2F2B20"/>
                </a:solidFill>
                <a:latin typeface="Calibri"/>
                <a:cs typeface="Calibri"/>
              </a:rPr>
              <a:t>t</a:t>
            </a:r>
            <a:r>
              <a:rPr dirty="0" smtClean="0" sz="2400" spc="-5">
                <a:solidFill>
                  <a:srgbClr val="2F2B20"/>
                </a:solidFill>
                <a:latin typeface="Calibri"/>
                <a:cs typeface="Calibri"/>
              </a:rPr>
              <a:t> </a:t>
            </a:r>
            <a:r>
              <a:rPr dirty="0" smtClean="0" sz="2400" spc="0">
                <a:solidFill>
                  <a:srgbClr val="2F2B20"/>
                </a:solidFill>
                <a:latin typeface="Calibri"/>
                <a:cs typeface="Calibri"/>
              </a:rPr>
              <a:t>a</a:t>
            </a:r>
            <a:r>
              <a:rPr dirty="0" smtClean="0" sz="2400" spc="-15">
                <a:solidFill>
                  <a:srgbClr val="2F2B20"/>
                </a:solidFill>
                <a:latin typeface="Calibri"/>
                <a:cs typeface="Calibri"/>
              </a:rPr>
              <a:t> </a:t>
            </a:r>
            <a:r>
              <a:rPr dirty="0" smtClean="0" sz="2400" spc="-5">
                <a:solidFill>
                  <a:srgbClr val="2F2B20"/>
                </a:solidFill>
                <a:latin typeface="Calibri"/>
                <a:cs typeface="Calibri"/>
              </a:rPr>
              <a:t>s</a:t>
            </a:r>
            <a:r>
              <a:rPr dirty="0" smtClean="0" sz="2400" spc="0">
                <a:solidFill>
                  <a:srgbClr val="2F2B20"/>
                </a:solidFill>
                <a:latin typeface="Calibri"/>
                <a:cs typeface="Calibri"/>
              </a:rPr>
              <a:t>h</a:t>
            </a:r>
            <a:r>
              <a:rPr dirty="0" smtClean="0" sz="2400" spc="-15">
                <a:solidFill>
                  <a:srgbClr val="2F2B20"/>
                </a:solidFill>
                <a:latin typeface="Calibri"/>
                <a:cs typeface="Calibri"/>
              </a:rPr>
              <a:t>a</a:t>
            </a:r>
            <a:r>
              <a:rPr dirty="0" smtClean="0" sz="2400" spc="0">
                <a:solidFill>
                  <a:srgbClr val="2F2B20"/>
                </a:solidFill>
                <a:latin typeface="Calibri"/>
                <a:cs typeface="Calibri"/>
              </a:rPr>
              <a:t>ft</a:t>
            </a:r>
            <a:r>
              <a:rPr dirty="0" smtClean="0" sz="2400" spc="0">
                <a:solidFill>
                  <a:srgbClr val="2F2B20"/>
                </a:solidFill>
                <a:latin typeface="Calibri"/>
                <a:cs typeface="Calibri"/>
              </a:rPr>
              <a:t> </a:t>
            </a:r>
            <a:r>
              <a:rPr dirty="0" smtClean="0" sz="2400" spc="-5">
                <a:solidFill>
                  <a:srgbClr val="2F2B20"/>
                </a:solidFill>
                <a:latin typeface="Calibri"/>
                <a:cs typeface="Calibri"/>
              </a:rPr>
              <a:t>s</a:t>
            </a:r>
            <a:r>
              <a:rPr dirty="0" smtClean="0" sz="2400" spc="0">
                <a:solidFill>
                  <a:srgbClr val="2F2B20"/>
                </a:solidFill>
                <a:latin typeface="Calibri"/>
                <a:cs typeface="Calibri"/>
              </a:rPr>
              <a:t>inking</a:t>
            </a:r>
            <a:r>
              <a:rPr dirty="0" smtClean="0" sz="2400" spc="-20">
                <a:solidFill>
                  <a:srgbClr val="2F2B20"/>
                </a:solidFill>
                <a:latin typeface="Calibri"/>
                <a:cs typeface="Calibri"/>
              </a:rPr>
              <a:t> </a:t>
            </a:r>
            <a:r>
              <a:rPr dirty="0" smtClean="0" sz="2400" spc="0">
                <a:solidFill>
                  <a:srgbClr val="2F2B20"/>
                </a:solidFill>
                <a:latin typeface="Calibri"/>
                <a:cs typeface="Calibri"/>
              </a:rPr>
              <a:t>p</a:t>
            </a:r>
            <a:r>
              <a:rPr dirty="0" smtClean="0" sz="2400" spc="-35">
                <a:solidFill>
                  <a:srgbClr val="2F2B20"/>
                </a:solidFill>
                <a:latin typeface="Calibri"/>
                <a:cs typeface="Calibri"/>
              </a:rPr>
              <a:t>r</a:t>
            </a:r>
            <a:r>
              <a:rPr dirty="0" smtClean="0" sz="2400" spc="-10">
                <a:solidFill>
                  <a:srgbClr val="2F2B20"/>
                </a:solidFill>
                <a:latin typeface="Calibri"/>
                <a:cs typeface="Calibri"/>
              </a:rPr>
              <a:t>o</a:t>
            </a:r>
            <a:r>
              <a:rPr dirty="0" smtClean="0" sz="2400" spc="0">
                <a:solidFill>
                  <a:srgbClr val="2F2B20"/>
                </a:solidFill>
                <a:latin typeface="Calibri"/>
                <a:cs typeface="Calibri"/>
              </a:rPr>
              <a:t>j</a:t>
            </a:r>
            <a:r>
              <a:rPr dirty="0" smtClean="0" sz="2400" spc="-10">
                <a:solidFill>
                  <a:srgbClr val="2F2B20"/>
                </a:solidFill>
                <a:latin typeface="Calibri"/>
                <a:cs typeface="Calibri"/>
              </a:rPr>
              <a:t>e</a:t>
            </a:r>
            <a:r>
              <a:rPr dirty="0" smtClean="0" sz="2400" spc="-5">
                <a:solidFill>
                  <a:srgbClr val="2F2B20"/>
                </a:solidFill>
                <a:latin typeface="Calibri"/>
                <a:cs typeface="Calibri"/>
              </a:rPr>
              <a:t>c</a:t>
            </a:r>
            <a:r>
              <a:rPr dirty="0" smtClean="0" sz="2400" spc="-10">
                <a:solidFill>
                  <a:srgbClr val="2F2B20"/>
                </a:solidFill>
                <a:latin typeface="Calibri"/>
                <a:cs typeface="Calibri"/>
              </a:rPr>
              <a:t>t</a:t>
            </a:r>
            <a:r>
              <a:rPr dirty="0" smtClean="0" sz="2400" spc="-15">
                <a:solidFill>
                  <a:srgbClr val="2F2B20"/>
                </a:solidFill>
                <a:latin typeface="Calibri"/>
                <a:cs typeface="Calibri"/>
              </a:rPr>
              <a:t> </a:t>
            </a:r>
            <a:r>
              <a:rPr dirty="0" smtClean="0" sz="2400" spc="-45">
                <a:solidFill>
                  <a:srgbClr val="2F2B20"/>
                </a:solidFill>
                <a:latin typeface="Calibri"/>
                <a:cs typeface="Calibri"/>
              </a:rPr>
              <a:t>w</a:t>
            </a:r>
            <a:r>
              <a:rPr dirty="0" smtClean="0" sz="2400" spc="0">
                <a:solidFill>
                  <a:srgbClr val="2F2B20"/>
                </a:solidFill>
                <a:latin typeface="Calibri"/>
                <a:cs typeface="Calibri"/>
              </a:rPr>
              <a:t>as</a:t>
            </a:r>
            <a:r>
              <a:rPr dirty="0" smtClean="0" sz="2400" spc="-20">
                <a:solidFill>
                  <a:srgbClr val="2F2B20"/>
                </a:solidFill>
                <a:latin typeface="Calibri"/>
                <a:cs typeface="Calibri"/>
              </a:rPr>
              <a:t> </a:t>
            </a:r>
            <a:r>
              <a:rPr dirty="0" smtClean="0" sz="2400" spc="0">
                <a:solidFill>
                  <a:srgbClr val="2F2B20"/>
                </a:solidFill>
                <a:latin typeface="Calibri"/>
                <a:cs typeface="Calibri"/>
              </a:rPr>
              <a:t>“</a:t>
            </a:r>
            <a:r>
              <a:rPr dirty="0" smtClean="0" sz="2400" spc="0">
                <a:solidFill>
                  <a:srgbClr val="2F2B20"/>
                </a:solidFill>
                <a:latin typeface="Calibri"/>
                <a:cs typeface="Calibri"/>
              </a:rPr>
              <a:t> </a:t>
            </a:r>
            <a:r>
              <a:rPr dirty="0" smtClean="0" sz="2400" spc="-10">
                <a:solidFill>
                  <a:srgbClr val="2F2B20"/>
                </a:solidFill>
                <a:latin typeface="Calibri"/>
                <a:cs typeface="Calibri"/>
              </a:rPr>
              <a:t>V</a:t>
            </a:r>
            <a:r>
              <a:rPr dirty="0" smtClean="0" sz="2400" spc="0">
                <a:solidFill>
                  <a:srgbClr val="2F2B20"/>
                </a:solidFill>
                <a:latin typeface="Calibri"/>
                <a:cs typeface="Calibri"/>
              </a:rPr>
              <a:t>i</a:t>
            </a:r>
            <a:r>
              <a:rPr dirty="0" smtClean="0" sz="2400" spc="-10">
                <a:solidFill>
                  <a:srgbClr val="2F2B20"/>
                </a:solidFill>
                <a:latin typeface="Calibri"/>
                <a:cs typeface="Calibri"/>
              </a:rPr>
              <a:t>c</a:t>
            </a:r>
            <a:r>
              <a:rPr dirty="0" smtClean="0" sz="2400" spc="-35">
                <a:solidFill>
                  <a:srgbClr val="2F2B20"/>
                </a:solidFill>
                <a:latin typeface="Calibri"/>
                <a:cs typeface="Calibri"/>
              </a:rPr>
              <a:t>t</a:t>
            </a:r>
            <a:r>
              <a:rPr dirty="0" smtClean="0" sz="2400" spc="-10">
                <a:solidFill>
                  <a:srgbClr val="2F2B20"/>
                </a:solidFill>
                <a:latin typeface="Calibri"/>
                <a:cs typeface="Calibri"/>
              </a:rPr>
              <a:t>o</a:t>
            </a:r>
            <a:r>
              <a:rPr dirty="0" smtClean="0" sz="2400" spc="-10">
                <a:solidFill>
                  <a:srgbClr val="2F2B20"/>
                </a:solidFill>
                <a:latin typeface="Calibri"/>
                <a:cs typeface="Calibri"/>
              </a:rPr>
              <a:t>r</a:t>
            </a:r>
            <a:r>
              <a:rPr dirty="0" smtClean="0" sz="2400" spc="-15">
                <a:solidFill>
                  <a:srgbClr val="2F2B20"/>
                </a:solidFill>
                <a:latin typeface="Calibri"/>
                <a:cs typeface="Calibri"/>
              </a:rPr>
              <a:t> </a:t>
            </a:r>
            <a:r>
              <a:rPr dirty="0" smtClean="0" sz="2400" spc="-5">
                <a:solidFill>
                  <a:srgbClr val="2F2B20"/>
                </a:solidFill>
                <a:latin typeface="Calibri"/>
                <a:cs typeface="Calibri"/>
              </a:rPr>
              <a:t>D</a:t>
            </a:r>
            <a:r>
              <a:rPr dirty="0" smtClean="0" sz="2400" spc="-15">
                <a:solidFill>
                  <a:srgbClr val="2F2B20"/>
                </a:solidFill>
                <a:latin typeface="Calibri"/>
                <a:cs typeface="Calibri"/>
              </a:rPr>
              <a:t>eep</a:t>
            </a:r>
            <a:r>
              <a:rPr dirty="0" smtClean="0" sz="2400" spc="-15">
                <a:solidFill>
                  <a:srgbClr val="2F2B20"/>
                </a:solidFill>
                <a:latin typeface="Calibri"/>
                <a:cs typeface="Calibri"/>
              </a:rPr>
              <a:t>”</a:t>
            </a:r>
            <a:endParaRPr sz="2400">
              <a:latin typeface="Calibri"/>
              <a:cs typeface="Calibri"/>
            </a:endParaRPr>
          </a:p>
          <a:p>
            <a:pPr>
              <a:lnSpc>
                <a:spcPts val="550"/>
              </a:lnSpc>
              <a:spcBef>
                <a:spcPts val="25"/>
              </a:spcBef>
              <a:buClr>
                <a:srgbClr val="A9A57C"/>
              </a:buClr>
              <a:buFont typeface="Arial"/>
              <a:buChar char="•"/>
            </a:pPr>
            <a:endParaRPr sz="550"/>
          </a:p>
          <a:p>
            <a:pPr marL="241300" marR="12700" indent="-228600">
              <a:lnSpc>
                <a:spcPct val="100000"/>
              </a:lnSpc>
              <a:buClr>
                <a:srgbClr val="A9A57C"/>
              </a:buClr>
              <a:buFont typeface="Arial"/>
              <a:buChar char="•"/>
              <a:tabLst>
                <a:tab pos="241300" algn="l"/>
              </a:tabLst>
            </a:pPr>
            <a:r>
              <a:rPr dirty="0" smtClean="0" sz="2400" spc="-10">
                <a:solidFill>
                  <a:srgbClr val="2F2B20"/>
                </a:solidFill>
                <a:latin typeface="Calibri"/>
                <a:cs typeface="Calibri"/>
              </a:rPr>
              <a:t>T</a:t>
            </a:r>
            <a:r>
              <a:rPr dirty="0" smtClean="0" sz="2400" spc="-15">
                <a:solidFill>
                  <a:srgbClr val="2F2B20"/>
                </a:solidFill>
                <a:latin typeface="Calibri"/>
                <a:cs typeface="Calibri"/>
              </a:rPr>
              <a:t>he</a:t>
            </a:r>
            <a:r>
              <a:rPr dirty="0" smtClean="0" sz="2400" spc="10">
                <a:solidFill>
                  <a:srgbClr val="2F2B20"/>
                </a:solidFill>
                <a:latin typeface="Calibri"/>
                <a:cs typeface="Calibri"/>
              </a:rPr>
              <a:t> </a:t>
            </a:r>
            <a:r>
              <a:rPr dirty="0" smtClean="0" sz="2400" spc="0">
                <a:solidFill>
                  <a:srgbClr val="2F2B20"/>
                </a:solidFill>
                <a:latin typeface="Calibri"/>
                <a:cs typeface="Calibri"/>
              </a:rPr>
              <a:t>i</a:t>
            </a:r>
            <a:r>
              <a:rPr dirty="0" smtClean="0" sz="2400" spc="-40">
                <a:solidFill>
                  <a:srgbClr val="2F2B20"/>
                </a:solidFill>
                <a:latin typeface="Calibri"/>
                <a:cs typeface="Calibri"/>
              </a:rPr>
              <a:t>n</a:t>
            </a:r>
            <a:r>
              <a:rPr dirty="0" smtClean="0" sz="2400" spc="-45">
                <a:solidFill>
                  <a:srgbClr val="2F2B20"/>
                </a:solidFill>
                <a:latin typeface="Calibri"/>
                <a:cs typeface="Calibri"/>
              </a:rPr>
              <a:t>v</a:t>
            </a:r>
            <a:r>
              <a:rPr dirty="0" smtClean="0" sz="2400" spc="-10">
                <a:solidFill>
                  <a:srgbClr val="2F2B20"/>
                </a:solidFill>
                <a:latin typeface="Calibri"/>
                <a:cs typeface="Calibri"/>
              </a:rPr>
              <a:t>e</a:t>
            </a:r>
            <a:r>
              <a:rPr dirty="0" smtClean="0" sz="2400" spc="-30">
                <a:solidFill>
                  <a:srgbClr val="2F2B20"/>
                </a:solidFill>
                <a:latin typeface="Calibri"/>
                <a:cs typeface="Calibri"/>
              </a:rPr>
              <a:t>s</a:t>
            </a:r>
            <a:r>
              <a:rPr dirty="0" smtClean="0" sz="2400" spc="0">
                <a:solidFill>
                  <a:srgbClr val="2F2B20"/>
                </a:solidFill>
                <a:latin typeface="Calibri"/>
                <a:cs typeface="Calibri"/>
              </a:rPr>
              <a:t>ti</a:t>
            </a:r>
            <a:r>
              <a:rPr dirty="0" smtClean="0" sz="2400" spc="-65">
                <a:solidFill>
                  <a:srgbClr val="2F2B20"/>
                </a:solidFill>
                <a:latin typeface="Calibri"/>
                <a:cs typeface="Calibri"/>
              </a:rPr>
              <a:t>g</a:t>
            </a:r>
            <a:r>
              <a:rPr dirty="0" smtClean="0" sz="2400" spc="-25">
                <a:solidFill>
                  <a:srgbClr val="2F2B20"/>
                </a:solidFill>
                <a:latin typeface="Calibri"/>
                <a:cs typeface="Calibri"/>
              </a:rPr>
              <a:t>a</a:t>
            </a:r>
            <a:r>
              <a:rPr dirty="0" smtClean="0" sz="2400" spc="0">
                <a:solidFill>
                  <a:srgbClr val="2F2B20"/>
                </a:solidFill>
                <a:latin typeface="Calibri"/>
                <a:cs typeface="Calibri"/>
              </a:rPr>
              <a:t>ti</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20">
                <a:solidFill>
                  <a:srgbClr val="2F2B20"/>
                </a:solidFill>
                <a:latin typeface="Calibri"/>
                <a:cs typeface="Calibri"/>
              </a:rPr>
              <a:t> </a:t>
            </a:r>
            <a:r>
              <a:rPr dirty="0" smtClean="0" sz="2400" spc="-10">
                <a:solidFill>
                  <a:srgbClr val="2F2B20"/>
                </a:solidFill>
                <a:latin typeface="Calibri"/>
                <a:cs typeface="Calibri"/>
              </a:rPr>
              <a:t>o</a:t>
            </a:r>
            <a:r>
              <a:rPr dirty="0" smtClean="0" sz="2400" spc="0">
                <a:solidFill>
                  <a:srgbClr val="2F2B20"/>
                </a:solidFill>
                <a:latin typeface="Calibri"/>
                <a:cs typeface="Calibri"/>
              </a:rPr>
              <a:t>f</a:t>
            </a:r>
            <a:r>
              <a:rPr dirty="0" smtClean="0" sz="2400" spc="5">
                <a:solidFill>
                  <a:srgbClr val="2F2B20"/>
                </a:solidFill>
                <a:latin typeface="Calibri"/>
                <a:cs typeface="Calibri"/>
              </a:rPr>
              <a:t> </a:t>
            </a:r>
            <a:r>
              <a:rPr dirty="0" smtClean="0" sz="2400" spc="-15">
                <a:solidFill>
                  <a:srgbClr val="2F2B20"/>
                </a:solidFill>
                <a:latin typeface="Calibri"/>
                <a:cs typeface="Calibri"/>
              </a:rPr>
              <a:t>the</a:t>
            </a:r>
            <a:r>
              <a:rPr dirty="0" smtClean="0" sz="2400" spc="-10">
                <a:solidFill>
                  <a:srgbClr val="2F2B20"/>
                </a:solidFill>
                <a:latin typeface="Calibri"/>
                <a:cs typeface="Calibri"/>
              </a:rPr>
              <a:t> </a:t>
            </a:r>
            <a:r>
              <a:rPr dirty="0" smtClean="0" sz="2400" spc="-25">
                <a:solidFill>
                  <a:srgbClr val="2F2B20"/>
                </a:solidFill>
                <a:latin typeface="Calibri"/>
                <a:cs typeface="Calibri"/>
              </a:rPr>
              <a:t>e</a:t>
            </a:r>
            <a:r>
              <a:rPr dirty="0" smtClean="0" sz="2400" spc="-45">
                <a:solidFill>
                  <a:srgbClr val="2F2B20"/>
                </a:solidFill>
                <a:latin typeface="Calibri"/>
                <a:cs typeface="Calibri"/>
              </a:rPr>
              <a:t>v</a:t>
            </a:r>
            <a:r>
              <a:rPr dirty="0" smtClean="0" sz="2400" spc="-10">
                <a:solidFill>
                  <a:srgbClr val="2F2B20"/>
                </a:solidFill>
                <a:latin typeface="Calibri"/>
                <a:cs typeface="Calibri"/>
              </a:rPr>
              <a:t>e</a:t>
            </a:r>
            <a:r>
              <a:rPr dirty="0" smtClean="0" sz="2400" spc="-25">
                <a:solidFill>
                  <a:srgbClr val="2F2B20"/>
                </a:solidFill>
                <a:latin typeface="Calibri"/>
                <a:cs typeface="Calibri"/>
              </a:rPr>
              <a:t>n</a:t>
            </a:r>
            <a:r>
              <a:rPr dirty="0" smtClean="0" sz="2400" spc="-10">
                <a:solidFill>
                  <a:srgbClr val="2F2B20"/>
                </a:solidFill>
                <a:latin typeface="Calibri"/>
                <a:cs typeface="Calibri"/>
              </a:rPr>
              <a:t>t</a:t>
            </a:r>
            <a:r>
              <a:rPr dirty="0" smtClean="0" sz="2400" spc="-5">
                <a:solidFill>
                  <a:srgbClr val="2F2B20"/>
                </a:solidFill>
                <a:latin typeface="Calibri"/>
                <a:cs typeface="Calibri"/>
              </a:rPr>
              <a:t> </a:t>
            </a:r>
            <a:r>
              <a:rPr dirty="0" smtClean="0" sz="2400" spc="-30">
                <a:solidFill>
                  <a:srgbClr val="2F2B20"/>
                </a:solidFill>
                <a:latin typeface="Calibri"/>
                <a:cs typeface="Calibri"/>
              </a:rPr>
              <a:t>c</a:t>
            </a:r>
            <a:r>
              <a:rPr dirty="0" smtClean="0" sz="2400" spc="0">
                <a:solidFill>
                  <a:srgbClr val="2F2B20"/>
                </a:solidFill>
                <a:latin typeface="Calibri"/>
                <a:cs typeface="Calibri"/>
              </a:rPr>
              <a:t>au</a:t>
            </a:r>
            <a:r>
              <a:rPr dirty="0" smtClean="0" sz="2400" spc="-5">
                <a:solidFill>
                  <a:srgbClr val="2F2B20"/>
                </a:solidFill>
                <a:latin typeface="Calibri"/>
                <a:cs typeface="Calibri"/>
              </a:rPr>
              <a:t>s</a:t>
            </a:r>
            <a:r>
              <a:rPr dirty="0" smtClean="0" sz="2400" spc="-10">
                <a:solidFill>
                  <a:srgbClr val="2F2B20"/>
                </a:solidFill>
                <a:latin typeface="Calibri"/>
                <a:cs typeface="Calibri"/>
              </a:rPr>
              <a:t>e</a:t>
            </a:r>
            <a:r>
              <a:rPr dirty="0" smtClean="0" sz="2400" spc="0">
                <a:solidFill>
                  <a:srgbClr val="2F2B20"/>
                </a:solidFill>
                <a:latin typeface="Calibri"/>
                <a:cs typeface="Calibri"/>
              </a:rPr>
              <a:t>d</a:t>
            </a:r>
            <a:r>
              <a:rPr dirty="0" smtClean="0" sz="2400" spc="-5">
                <a:solidFill>
                  <a:srgbClr val="2F2B20"/>
                </a:solidFill>
                <a:latin typeface="Calibri"/>
                <a:cs typeface="Calibri"/>
              </a:rPr>
              <a:t> </a:t>
            </a:r>
            <a:r>
              <a:rPr dirty="0" smtClean="0" sz="2400" spc="-5">
                <a:solidFill>
                  <a:srgbClr val="2F2B20"/>
                </a:solidFill>
                <a:latin typeface="Calibri"/>
                <a:cs typeface="Calibri"/>
              </a:rPr>
              <a:t>c</a:t>
            </a:r>
            <a:r>
              <a:rPr dirty="0" smtClean="0" sz="2400" spc="-10">
                <a:solidFill>
                  <a:srgbClr val="2F2B20"/>
                </a:solidFill>
                <a:latin typeface="Calibri"/>
                <a:cs typeface="Calibri"/>
              </a:rPr>
              <a:t>e</a:t>
            </a:r>
            <a:r>
              <a:rPr dirty="0" smtClean="0" sz="2400" spc="-10">
                <a:solidFill>
                  <a:srgbClr val="2F2B20"/>
                </a:solidFill>
                <a:latin typeface="Calibri"/>
                <a:cs typeface="Calibri"/>
              </a:rPr>
              <a:t>r</a:t>
            </a:r>
            <a:r>
              <a:rPr dirty="0" smtClean="0" sz="2400" spc="-35">
                <a:solidFill>
                  <a:srgbClr val="2F2B20"/>
                </a:solidFill>
                <a:latin typeface="Calibri"/>
                <a:cs typeface="Calibri"/>
              </a:rPr>
              <a:t>t</a:t>
            </a:r>
            <a:r>
              <a:rPr dirty="0" smtClean="0" sz="2400" spc="0">
                <a:solidFill>
                  <a:srgbClr val="2F2B20"/>
                </a:solidFill>
                <a:latin typeface="Calibri"/>
                <a:cs typeface="Calibri"/>
              </a:rPr>
              <a:t>ain</a:t>
            </a:r>
            <a:r>
              <a:rPr dirty="0" smtClean="0" sz="2400" spc="0">
                <a:solidFill>
                  <a:srgbClr val="2F2B20"/>
                </a:solidFill>
                <a:latin typeface="Calibri"/>
                <a:cs typeface="Calibri"/>
              </a:rPr>
              <a:t> </a:t>
            </a:r>
            <a:r>
              <a:rPr dirty="0" smtClean="0" sz="2400" spc="-45">
                <a:solidFill>
                  <a:srgbClr val="2F2B20"/>
                </a:solidFill>
                <a:latin typeface="Calibri"/>
                <a:cs typeface="Calibri"/>
              </a:rPr>
              <a:t>r</a:t>
            </a:r>
            <a:r>
              <a:rPr dirty="0" smtClean="0" sz="2400" spc="-10">
                <a:solidFill>
                  <a:srgbClr val="2F2B20"/>
                </a:solidFill>
                <a:latin typeface="Calibri"/>
                <a:cs typeface="Calibri"/>
              </a:rPr>
              <a:t>e</a:t>
            </a:r>
            <a:r>
              <a:rPr dirty="0" smtClean="0" sz="2400" spc="-30">
                <a:solidFill>
                  <a:srgbClr val="2F2B20"/>
                </a:solidFill>
                <a:latin typeface="Calibri"/>
                <a:cs typeface="Calibri"/>
              </a:rPr>
              <a:t>c</a:t>
            </a:r>
            <a:r>
              <a:rPr dirty="0" smtClean="0" sz="2400" spc="-10">
                <a:solidFill>
                  <a:srgbClr val="2F2B20"/>
                </a:solidFill>
                <a:latin typeface="Calibri"/>
                <a:cs typeface="Calibri"/>
              </a:rPr>
              <a:t>o</a:t>
            </a:r>
            <a:r>
              <a:rPr dirty="0" smtClean="0" sz="2400" spc="-20">
                <a:solidFill>
                  <a:srgbClr val="2F2B20"/>
                </a:solidFill>
                <a:latin typeface="Calibri"/>
                <a:cs typeface="Calibri"/>
              </a:rPr>
              <a:t>mm</a:t>
            </a:r>
            <a:r>
              <a:rPr dirty="0" smtClean="0" sz="2400" spc="-10">
                <a:solidFill>
                  <a:srgbClr val="2F2B20"/>
                </a:solidFill>
                <a:latin typeface="Calibri"/>
                <a:cs typeface="Calibri"/>
              </a:rPr>
              <a:t>e</a:t>
            </a:r>
            <a:r>
              <a:rPr dirty="0" smtClean="0" sz="2400" spc="0">
                <a:solidFill>
                  <a:srgbClr val="2F2B20"/>
                </a:solidFill>
                <a:latin typeface="Calibri"/>
                <a:cs typeface="Calibri"/>
              </a:rPr>
              <a:t>nd</a:t>
            </a:r>
            <a:r>
              <a:rPr dirty="0" smtClean="0" sz="2400" spc="-25">
                <a:solidFill>
                  <a:srgbClr val="2F2B20"/>
                </a:solidFill>
                <a:latin typeface="Calibri"/>
                <a:cs typeface="Calibri"/>
              </a:rPr>
              <a:t>a</a:t>
            </a:r>
            <a:r>
              <a:rPr dirty="0" smtClean="0" sz="2400" spc="0">
                <a:solidFill>
                  <a:srgbClr val="2F2B20"/>
                </a:solidFill>
                <a:latin typeface="Calibri"/>
                <a:cs typeface="Calibri"/>
              </a:rPr>
              <a:t>ti</a:t>
            </a:r>
            <a:r>
              <a:rPr dirty="0" smtClean="0" sz="2400" spc="-10">
                <a:solidFill>
                  <a:srgbClr val="2F2B20"/>
                </a:solidFill>
                <a:latin typeface="Calibri"/>
                <a:cs typeface="Calibri"/>
              </a:rPr>
              <a:t>o</a:t>
            </a:r>
            <a:r>
              <a:rPr dirty="0" smtClean="0" sz="2400" spc="0">
                <a:solidFill>
                  <a:srgbClr val="2F2B20"/>
                </a:solidFill>
                <a:latin typeface="Calibri"/>
                <a:cs typeface="Calibri"/>
              </a:rPr>
              <a:t>ns</a:t>
            </a:r>
            <a:r>
              <a:rPr dirty="0" smtClean="0" sz="2400" spc="-20">
                <a:solidFill>
                  <a:srgbClr val="2F2B20"/>
                </a:solidFill>
                <a:latin typeface="Calibri"/>
                <a:cs typeface="Calibri"/>
              </a:rPr>
              <a:t> </a:t>
            </a:r>
            <a:r>
              <a:rPr dirty="0" smtClean="0" sz="2400" spc="-35">
                <a:solidFill>
                  <a:srgbClr val="2F2B20"/>
                </a:solidFill>
                <a:latin typeface="Calibri"/>
                <a:cs typeface="Calibri"/>
              </a:rPr>
              <a:t>t</a:t>
            </a:r>
            <a:r>
              <a:rPr dirty="0" smtClean="0" sz="2400" spc="0">
                <a:solidFill>
                  <a:srgbClr val="2F2B20"/>
                </a:solidFill>
                <a:latin typeface="Calibri"/>
                <a:cs typeface="Calibri"/>
              </a:rPr>
              <a:t>o</a:t>
            </a:r>
            <a:r>
              <a:rPr dirty="0" smtClean="0" sz="2400" spc="-10">
                <a:solidFill>
                  <a:srgbClr val="2F2B20"/>
                </a:solidFill>
                <a:latin typeface="Calibri"/>
                <a:cs typeface="Calibri"/>
              </a:rPr>
              <a:t> </a:t>
            </a:r>
            <a:r>
              <a:rPr dirty="0" smtClean="0" sz="2400" spc="-15">
                <a:solidFill>
                  <a:srgbClr val="2F2B20"/>
                </a:solidFill>
                <a:latin typeface="Calibri"/>
                <a:cs typeface="Calibri"/>
              </a:rPr>
              <a:t>be</a:t>
            </a:r>
            <a:r>
              <a:rPr dirty="0" smtClean="0" sz="2400" spc="-10">
                <a:solidFill>
                  <a:srgbClr val="2F2B20"/>
                </a:solidFill>
                <a:latin typeface="Calibri"/>
                <a:cs typeface="Calibri"/>
              </a:rPr>
              <a:t> </a:t>
            </a:r>
            <a:r>
              <a:rPr dirty="0" smtClean="0" sz="2400" spc="-10">
                <a:solidFill>
                  <a:srgbClr val="2F2B20"/>
                </a:solidFill>
                <a:latin typeface="Calibri"/>
                <a:cs typeface="Calibri"/>
              </a:rPr>
              <a:t>i</a:t>
            </a:r>
            <a:r>
              <a:rPr dirty="0" smtClean="0" sz="2400" spc="-20">
                <a:solidFill>
                  <a:srgbClr val="2F2B20"/>
                </a:solidFill>
                <a:latin typeface="Calibri"/>
                <a:cs typeface="Calibri"/>
              </a:rPr>
              <a:t>m</a:t>
            </a:r>
            <a:r>
              <a:rPr dirty="0" smtClean="0" sz="2400" spc="-5">
                <a:solidFill>
                  <a:srgbClr val="2F2B20"/>
                </a:solidFill>
                <a:latin typeface="Calibri"/>
                <a:cs typeface="Calibri"/>
              </a:rPr>
              <a:t>p</a:t>
            </a:r>
            <a:r>
              <a:rPr dirty="0" smtClean="0" sz="2400" spc="0">
                <a:solidFill>
                  <a:srgbClr val="2F2B20"/>
                </a:solidFill>
                <a:latin typeface="Calibri"/>
                <a:cs typeface="Calibri"/>
              </a:rPr>
              <a:t>l</a:t>
            </a:r>
            <a:r>
              <a:rPr dirty="0" smtClean="0" sz="2400" spc="-10">
                <a:solidFill>
                  <a:srgbClr val="2F2B20"/>
                </a:solidFill>
                <a:latin typeface="Calibri"/>
                <a:cs typeface="Calibri"/>
              </a:rPr>
              <a:t>e</a:t>
            </a:r>
            <a:r>
              <a:rPr dirty="0" smtClean="0" sz="2400" spc="-20">
                <a:solidFill>
                  <a:srgbClr val="2F2B20"/>
                </a:solidFill>
                <a:latin typeface="Calibri"/>
                <a:cs typeface="Calibri"/>
              </a:rPr>
              <a:t>m</a:t>
            </a:r>
            <a:r>
              <a:rPr dirty="0" smtClean="0" sz="2400" spc="-10">
                <a:solidFill>
                  <a:srgbClr val="2F2B20"/>
                </a:solidFill>
                <a:latin typeface="Calibri"/>
                <a:cs typeface="Calibri"/>
              </a:rPr>
              <a:t>e</a:t>
            </a:r>
            <a:r>
              <a:rPr dirty="0" smtClean="0" sz="2400" spc="-40">
                <a:solidFill>
                  <a:srgbClr val="2F2B20"/>
                </a:solidFill>
                <a:latin typeface="Calibri"/>
                <a:cs typeface="Calibri"/>
              </a:rPr>
              <a:t>nt</a:t>
            </a:r>
            <a:r>
              <a:rPr dirty="0" smtClean="0" sz="2400" spc="-10">
                <a:solidFill>
                  <a:srgbClr val="2F2B20"/>
                </a:solidFill>
                <a:latin typeface="Calibri"/>
                <a:cs typeface="Calibri"/>
              </a:rPr>
              <a:t>e</a:t>
            </a:r>
            <a:r>
              <a:rPr dirty="0" smtClean="0" sz="2400" spc="0">
                <a:solidFill>
                  <a:srgbClr val="2F2B20"/>
                </a:solidFill>
                <a:latin typeface="Calibri"/>
                <a:cs typeface="Calibri"/>
              </a:rPr>
              <a:t>d</a:t>
            </a:r>
            <a:r>
              <a:rPr dirty="0" smtClean="0" sz="2400" spc="-30">
                <a:solidFill>
                  <a:srgbClr val="2F2B20"/>
                </a:solidFill>
                <a:latin typeface="Calibri"/>
                <a:cs typeface="Calibri"/>
              </a:rPr>
              <a:t> </a:t>
            </a:r>
            <a:r>
              <a:rPr dirty="0" smtClean="0" sz="2400" spc="-25">
                <a:solidFill>
                  <a:srgbClr val="2F2B20"/>
                </a:solidFill>
                <a:latin typeface="Calibri"/>
                <a:cs typeface="Calibri"/>
              </a:rPr>
              <a:t>t</a:t>
            </a:r>
            <a:r>
              <a:rPr dirty="0" smtClean="0" sz="2400" spc="0">
                <a:solidFill>
                  <a:srgbClr val="2F2B20"/>
                </a:solidFill>
                <a:latin typeface="Calibri"/>
                <a:cs typeface="Calibri"/>
              </a:rPr>
              <a:t>o</a:t>
            </a:r>
            <a:r>
              <a:rPr dirty="0" smtClean="0" sz="2400" spc="-10">
                <a:solidFill>
                  <a:srgbClr val="2F2B20"/>
                </a:solidFill>
                <a:latin typeface="Calibri"/>
                <a:cs typeface="Calibri"/>
              </a:rPr>
              <a:t> </a:t>
            </a:r>
            <a:r>
              <a:rPr dirty="0" smtClean="0" sz="2400" spc="-5">
                <a:solidFill>
                  <a:srgbClr val="2F2B20"/>
                </a:solidFill>
                <a:latin typeface="Calibri"/>
                <a:cs typeface="Calibri"/>
              </a:rPr>
              <a:t>p</a:t>
            </a:r>
            <a:r>
              <a:rPr dirty="0" smtClean="0" sz="2400" spc="-45">
                <a:solidFill>
                  <a:srgbClr val="2F2B20"/>
                </a:solidFill>
                <a:latin typeface="Calibri"/>
                <a:cs typeface="Calibri"/>
              </a:rPr>
              <a:t>r</a:t>
            </a:r>
            <a:r>
              <a:rPr dirty="0" smtClean="0" sz="2400" spc="-25">
                <a:solidFill>
                  <a:srgbClr val="2F2B20"/>
                </a:solidFill>
                <a:latin typeface="Calibri"/>
                <a:cs typeface="Calibri"/>
              </a:rPr>
              <a:t>e</a:t>
            </a:r>
            <a:r>
              <a:rPr dirty="0" smtClean="0" sz="2400" spc="-45">
                <a:solidFill>
                  <a:srgbClr val="2F2B20"/>
                </a:solidFill>
                <a:latin typeface="Calibri"/>
                <a:cs typeface="Calibri"/>
              </a:rPr>
              <a:t>v</a:t>
            </a:r>
            <a:r>
              <a:rPr dirty="0" smtClean="0" sz="2400" spc="-10">
                <a:solidFill>
                  <a:srgbClr val="2F2B20"/>
                </a:solidFill>
                <a:latin typeface="Calibri"/>
                <a:cs typeface="Calibri"/>
              </a:rPr>
              <a:t>e</a:t>
            </a:r>
            <a:r>
              <a:rPr dirty="0" smtClean="0" sz="2400" spc="-25">
                <a:solidFill>
                  <a:srgbClr val="2F2B20"/>
                </a:solidFill>
                <a:latin typeface="Calibri"/>
                <a:cs typeface="Calibri"/>
              </a:rPr>
              <a:t>nt</a:t>
            </a:r>
            <a:r>
              <a:rPr dirty="0" smtClean="0" sz="2400" spc="-25">
                <a:solidFill>
                  <a:srgbClr val="2F2B20"/>
                </a:solidFill>
                <a:latin typeface="Calibri"/>
                <a:cs typeface="Calibri"/>
              </a:rPr>
              <a:t> </a:t>
            </a:r>
            <a:r>
              <a:rPr dirty="0" smtClean="0" sz="2400" spc="-5">
                <a:solidFill>
                  <a:srgbClr val="2F2B20"/>
                </a:solidFill>
                <a:latin typeface="Calibri"/>
                <a:cs typeface="Calibri"/>
              </a:rPr>
              <a:t>c</a:t>
            </a:r>
            <a:r>
              <a:rPr dirty="0" smtClean="0" sz="2400" spc="-10">
                <a:solidFill>
                  <a:srgbClr val="2F2B20"/>
                </a:solidFill>
                <a:latin typeface="Calibri"/>
                <a:cs typeface="Calibri"/>
              </a:rPr>
              <a:t>e</a:t>
            </a:r>
            <a:r>
              <a:rPr dirty="0" smtClean="0" sz="2400" spc="-10">
                <a:solidFill>
                  <a:srgbClr val="2F2B20"/>
                </a:solidFill>
                <a:latin typeface="Calibri"/>
                <a:cs typeface="Calibri"/>
              </a:rPr>
              <a:t>r</a:t>
            </a:r>
            <a:r>
              <a:rPr dirty="0" smtClean="0" sz="2400" spc="-35">
                <a:solidFill>
                  <a:srgbClr val="2F2B20"/>
                </a:solidFill>
                <a:latin typeface="Calibri"/>
                <a:cs typeface="Calibri"/>
              </a:rPr>
              <a:t>t</a:t>
            </a:r>
            <a:r>
              <a:rPr dirty="0" smtClean="0" sz="2400" spc="0">
                <a:solidFill>
                  <a:srgbClr val="2F2B20"/>
                </a:solidFill>
                <a:latin typeface="Calibri"/>
                <a:cs typeface="Calibri"/>
              </a:rPr>
              <a:t>ain</a:t>
            </a:r>
            <a:r>
              <a:rPr dirty="0" smtClean="0" sz="2400" spc="-30">
                <a:solidFill>
                  <a:srgbClr val="2F2B20"/>
                </a:solidFill>
                <a:latin typeface="Calibri"/>
                <a:cs typeface="Calibri"/>
              </a:rPr>
              <a:t> </a:t>
            </a:r>
            <a:r>
              <a:rPr dirty="0" smtClean="0" sz="2400" spc="-15">
                <a:solidFill>
                  <a:srgbClr val="2F2B20"/>
                </a:solidFill>
                <a:latin typeface="Calibri"/>
                <a:cs typeface="Calibri"/>
              </a:rPr>
              <a:t>a</a:t>
            </a:r>
            <a:r>
              <a:rPr dirty="0" smtClean="0" sz="2400" spc="-5">
                <a:solidFill>
                  <a:srgbClr val="2F2B20"/>
                </a:solidFill>
                <a:latin typeface="Calibri"/>
                <a:cs typeface="Calibri"/>
              </a:rPr>
              <a:t>c</a:t>
            </a:r>
            <a:r>
              <a:rPr dirty="0" smtClean="0" sz="2400" spc="-10">
                <a:solidFill>
                  <a:srgbClr val="2F2B20"/>
                </a:solidFill>
                <a:latin typeface="Calibri"/>
                <a:cs typeface="Calibri"/>
              </a:rPr>
              <a:t>t</a:t>
            </a:r>
            <a:r>
              <a:rPr dirty="0" smtClean="0" sz="2400" spc="-10">
                <a:solidFill>
                  <a:srgbClr val="2F2B20"/>
                </a:solidFill>
                <a:latin typeface="Calibri"/>
                <a:cs typeface="Calibri"/>
              </a:rPr>
              <a:t>i</a:t>
            </a:r>
            <a:r>
              <a:rPr dirty="0" smtClean="0" sz="2400" spc="-10">
                <a:solidFill>
                  <a:srgbClr val="2F2B20"/>
                </a:solidFill>
                <a:latin typeface="Calibri"/>
                <a:cs typeface="Calibri"/>
              </a:rPr>
              <a:t>o</a:t>
            </a:r>
            <a:r>
              <a:rPr dirty="0" smtClean="0" sz="2400" spc="-5">
                <a:solidFill>
                  <a:srgbClr val="2F2B20"/>
                </a:solidFill>
                <a:latin typeface="Calibri"/>
                <a:cs typeface="Calibri"/>
              </a:rPr>
              <a:t>n</a:t>
            </a:r>
            <a:r>
              <a:rPr dirty="0" smtClean="0" sz="2400" spc="0">
                <a:solidFill>
                  <a:srgbClr val="2F2B20"/>
                </a:solidFill>
                <a:latin typeface="Calibri"/>
                <a:cs typeface="Calibri"/>
              </a:rPr>
              <a:t>s</a:t>
            </a:r>
            <a:r>
              <a:rPr dirty="0" smtClean="0" sz="2400" spc="-20">
                <a:solidFill>
                  <a:srgbClr val="2F2B20"/>
                </a:solidFill>
                <a:latin typeface="Calibri"/>
                <a:cs typeface="Calibri"/>
              </a:rPr>
              <a:t> </a:t>
            </a:r>
            <a:r>
              <a:rPr dirty="0" smtClean="0" sz="2400" spc="-5">
                <a:solidFill>
                  <a:srgbClr val="2F2B20"/>
                </a:solidFill>
                <a:latin typeface="Calibri"/>
                <a:cs typeface="Calibri"/>
              </a:rPr>
              <a:t>f</a:t>
            </a:r>
            <a:r>
              <a:rPr dirty="0" smtClean="0" sz="2400" spc="-45">
                <a:solidFill>
                  <a:srgbClr val="2F2B20"/>
                </a:solidFill>
                <a:latin typeface="Calibri"/>
                <a:cs typeface="Calibri"/>
              </a:rPr>
              <a:t>r</a:t>
            </a:r>
            <a:r>
              <a:rPr dirty="0" smtClean="0" sz="2400" spc="-10">
                <a:solidFill>
                  <a:srgbClr val="2F2B20"/>
                </a:solidFill>
                <a:latin typeface="Calibri"/>
                <a:cs typeface="Calibri"/>
              </a:rPr>
              <a:t>o</a:t>
            </a:r>
            <a:r>
              <a:rPr dirty="0" smtClean="0" sz="2400" spc="-20">
                <a:solidFill>
                  <a:srgbClr val="2F2B20"/>
                </a:solidFill>
                <a:latin typeface="Calibri"/>
                <a:cs typeface="Calibri"/>
              </a:rPr>
              <a:t>m</a:t>
            </a:r>
            <a:r>
              <a:rPr dirty="0" smtClean="0" sz="2400" spc="-10">
                <a:solidFill>
                  <a:srgbClr val="2F2B20"/>
                </a:solidFill>
                <a:latin typeface="Calibri"/>
                <a:cs typeface="Calibri"/>
              </a:rPr>
              <a:t> </a:t>
            </a:r>
            <a:r>
              <a:rPr dirty="0" smtClean="0" sz="2400" spc="-10">
                <a:solidFill>
                  <a:srgbClr val="2F2B20"/>
                </a:solidFill>
                <a:latin typeface="Calibri"/>
                <a:cs typeface="Calibri"/>
              </a:rPr>
              <a:t>o</a:t>
            </a:r>
            <a:r>
              <a:rPr dirty="0" smtClean="0" sz="2400" spc="-5">
                <a:solidFill>
                  <a:srgbClr val="2F2B20"/>
                </a:solidFill>
                <a:latin typeface="Calibri"/>
                <a:cs typeface="Calibri"/>
              </a:rPr>
              <a:t>c</a:t>
            </a:r>
            <a:r>
              <a:rPr dirty="0" smtClean="0" sz="2400" spc="-5">
                <a:solidFill>
                  <a:srgbClr val="2F2B20"/>
                </a:solidFill>
                <a:latin typeface="Calibri"/>
                <a:cs typeface="Calibri"/>
              </a:rPr>
              <a:t>c</a:t>
            </a:r>
            <a:r>
              <a:rPr dirty="0" smtClean="0" sz="2400" spc="-5">
                <a:solidFill>
                  <a:srgbClr val="2F2B20"/>
                </a:solidFill>
                <a:latin typeface="Calibri"/>
                <a:cs typeface="Calibri"/>
              </a:rPr>
              <a:t>u</a:t>
            </a:r>
            <a:r>
              <a:rPr dirty="0" smtClean="0" sz="2400" spc="0">
                <a:solidFill>
                  <a:srgbClr val="2F2B20"/>
                </a:solidFill>
                <a:latin typeface="Calibri"/>
                <a:cs typeface="Calibri"/>
              </a:rPr>
              <a:t>rri</a:t>
            </a:r>
            <a:r>
              <a:rPr dirty="0" smtClean="0" sz="2400" spc="-5">
                <a:solidFill>
                  <a:srgbClr val="2F2B20"/>
                </a:solidFill>
                <a:latin typeface="Calibri"/>
                <a:cs typeface="Calibri"/>
              </a:rPr>
              <a:t>n</a:t>
            </a:r>
            <a:r>
              <a:rPr dirty="0" smtClean="0" sz="2400" spc="-15">
                <a:solidFill>
                  <a:srgbClr val="2F2B20"/>
                </a:solidFill>
                <a:latin typeface="Calibri"/>
                <a:cs typeface="Calibri"/>
              </a:rPr>
              <a:t>g</a:t>
            </a:r>
            <a:r>
              <a:rPr dirty="0" smtClean="0" sz="2400" spc="-30">
                <a:solidFill>
                  <a:srgbClr val="2F2B20"/>
                </a:solidFill>
                <a:latin typeface="Calibri"/>
                <a:cs typeface="Calibri"/>
              </a:rPr>
              <a:t> </a:t>
            </a:r>
            <a:r>
              <a:rPr dirty="0" smtClean="0" sz="2400" spc="-15">
                <a:solidFill>
                  <a:srgbClr val="2F2B20"/>
                </a:solidFill>
                <a:latin typeface="Calibri"/>
                <a:cs typeface="Calibri"/>
              </a:rPr>
              <a:t>a</a:t>
            </a:r>
            <a:r>
              <a:rPr dirty="0" smtClean="0" sz="2400" spc="-65">
                <a:solidFill>
                  <a:srgbClr val="2F2B20"/>
                </a:solidFill>
                <a:latin typeface="Calibri"/>
                <a:cs typeface="Calibri"/>
              </a:rPr>
              <a:t>g</a:t>
            </a:r>
            <a:r>
              <a:rPr dirty="0" smtClean="0" sz="2400" spc="0">
                <a:solidFill>
                  <a:srgbClr val="2F2B20"/>
                </a:solidFill>
                <a:latin typeface="Calibri"/>
                <a:cs typeface="Calibri"/>
              </a:rPr>
              <a:t>ain</a:t>
            </a:r>
            <a:endParaRPr sz="2400">
              <a:latin typeface="Calibri"/>
              <a:cs typeface="Calibri"/>
            </a:endParaRPr>
          </a:p>
        </p:txBody>
      </p:sp>
      <p:sp>
        <p:nvSpPr>
          <p:cNvPr id="4" name="object 4"/>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5" name="object 5"/>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6" name="object 6"/>
          <p:cNvSpPr/>
          <p:nvPr/>
        </p:nvSpPr>
        <p:spPr>
          <a:xfrm>
            <a:off x="4329684" y="4924044"/>
            <a:ext cx="3840479" cy="1933956"/>
          </a:xfrm>
          <a:prstGeom prst="rect">
            <a:avLst/>
          </a:prstGeom>
          <a:blipFill>
            <a:blip r:embed="rId2" cstate="print"/>
            <a:stretch>
              <a:fillRect/>
            </a:stretch>
          </a:blipFill>
        </p:spPr>
        <p:txBody>
          <a:bodyPr wrap="square" lIns="0" tIns="0" rIns="0" bIns="0" rtlCol="0">
            <a:noAutofit/>
          </a:bodyPr>
          <a:lstStyle/>
          <a:p/>
        </p:txBody>
      </p:sp>
      <p:sp>
        <p:nvSpPr>
          <p:cNvPr id="7" name="object 7"/>
          <p:cNvSpPr/>
          <p:nvPr/>
        </p:nvSpPr>
        <p:spPr>
          <a:xfrm>
            <a:off x="4343400" y="2438405"/>
            <a:ext cx="3810000" cy="2494826"/>
          </a:xfrm>
          <a:custGeom>
            <a:avLst/>
            <a:gdLst/>
            <a:ahLst/>
            <a:cxnLst/>
            <a:rect l="l" t="t" r="r" b="b"/>
            <a:pathLst>
              <a:path w="3810000" h="2494826">
                <a:moveTo>
                  <a:pt x="3595598" y="0"/>
                </a:moveTo>
                <a:lnTo>
                  <a:pt x="214401" y="0"/>
                </a:lnTo>
                <a:lnTo>
                  <a:pt x="196818" y="710"/>
                </a:lnTo>
                <a:lnTo>
                  <a:pt x="146637" y="10929"/>
                </a:lnTo>
                <a:lnTo>
                  <a:pt x="101467" y="32121"/>
                </a:lnTo>
                <a:lnTo>
                  <a:pt x="62799" y="62795"/>
                </a:lnTo>
                <a:lnTo>
                  <a:pt x="32124" y="101462"/>
                </a:lnTo>
                <a:lnTo>
                  <a:pt x="10931" y="146632"/>
                </a:lnTo>
                <a:lnTo>
                  <a:pt x="710" y="196816"/>
                </a:lnTo>
                <a:lnTo>
                  <a:pt x="0" y="214401"/>
                </a:lnTo>
                <a:lnTo>
                  <a:pt x="0" y="2280424"/>
                </a:lnTo>
                <a:lnTo>
                  <a:pt x="6231" y="2331949"/>
                </a:lnTo>
                <a:lnTo>
                  <a:pt x="23932" y="2378956"/>
                </a:lnTo>
                <a:lnTo>
                  <a:pt x="51613" y="2419956"/>
                </a:lnTo>
                <a:lnTo>
                  <a:pt x="87782" y="2453460"/>
                </a:lnTo>
                <a:lnTo>
                  <a:pt x="130950" y="2477977"/>
                </a:lnTo>
                <a:lnTo>
                  <a:pt x="179626" y="2492020"/>
                </a:lnTo>
                <a:lnTo>
                  <a:pt x="214401" y="2494826"/>
                </a:lnTo>
                <a:lnTo>
                  <a:pt x="3595598" y="2494826"/>
                </a:lnTo>
                <a:lnTo>
                  <a:pt x="3647123" y="2488595"/>
                </a:lnTo>
                <a:lnTo>
                  <a:pt x="3694130" y="2470895"/>
                </a:lnTo>
                <a:lnTo>
                  <a:pt x="3735130" y="2443217"/>
                </a:lnTo>
                <a:lnTo>
                  <a:pt x="3768634" y="2407049"/>
                </a:lnTo>
                <a:lnTo>
                  <a:pt x="3793151" y="2363881"/>
                </a:lnTo>
                <a:lnTo>
                  <a:pt x="3807193" y="2315202"/>
                </a:lnTo>
                <a:lnTo>
                  <a:pt x="3810000" y="2280424"/>
                </a:lnTo>
                <a:lnTo>
                  <a:pt x="3810000" y="214401"/>
                </a:lnTo>
                <a:lnTo>
                  <a:pt x="3803769" y="162876"/>
                </a:lnTo>
                <a:lnTo>
                  <a:pt x="3786069" y="115869"/>
                </a:lnTo>
                <a:lnTo>
                  <a:pt x="3758391" y="74869"/>
                </a:lnTo>
                <a:lnTo>
                  <a:pt x="3722223" y="41365"/>
                </a:lnTo>
                <a:lnTo>
                  <a:pt x="3679055" y="16848"/>
                </a:lnTo>
                <a:lnTo>
                  <a:pt x="3630376" y="2806"/>
                </a:lnTo>
                <a:lnTo>
                  <a:pt x="3595598" y="0"/>
                </a:lnTo>
                <a:close/>
              </a:path>
            </a:pathLst>
          </a:custGeom>
          <a:solidFill>
            <a:srgbClr val="EDEDED"/>
          </a:solidFill>
        </p:spPr>
        <p:txBody>
          <a:bodyPr wrap="square" lIns="0" tIns="0" rIns="0" bIns="0" rtlCol="0">
            <a:noAutofit/>
          </a:bodyPr>
          <a:lstStyle/>
          <a:p/>
        </p:txBody>
      </p:sp>
      <p:sp>
        <p:nvSpPr>
          <p:cNvPr id="8" name="object 8"/>
          <p:cNvSpPr/>
          <p:nvPr/>
        </p:nvSpPr>
        <p:spPr>
          <a:xfrm>
            <a:off x="4343400" y="2438405"/>
            <a:ext cx="3810000" cy="2494826"/>
          </a:xfrm>
          <a:prstGeom prst="rect">
            <a:avLst/>
          </a:prstGeom>
          <a:blipFill>
            <a:blip r:embed="rId3" cstate="print"/>
            <a:stretch>
              <a:fillRect/>
            </a:stretch>
          </a:blipFill>
        </p:spPr>
        <p:txBody>
          <a:bodyPr wrap="square" lIns="0" tIns="0" rIns="0" bIns="0" rtlCol="0">
            <a:noAutofit/>
          </a:bodyPr>
          <a:lstStyle/>
          <a:p/>
        </p:txBody>
      </p:sp>
      <p:sp>
        <p:nvSpPr>
          <p:cNvPr id="9" name="object 9"/>
          <p:cNvSpPr txBox="1">
            <a:spLocks noGrp="1"/>
          </p:cNvSpPr>
          <p:nvPr>
            <p:ph type="sldNum" idx="7" sz="quarter"/>
          </p:nvPr>
        </p:nvSpPr>
        <p:spPr>
          <a:prstGeom prst="rect"/>
        </p:spPr>
        <p:txBody>
          <a:bodyPr wrap="square" lIns="0" tIns="0" rIns="0" bIns="0" rtlCol="0" vert="horz">
            <a:noAutofit/>
          </a:bodyPr>
          <a:lstStyle/>
          <a:p>
            <a:pPr marL="83185">
              <a:lnSpc>
                <a:spcPct val="100000"/>
              </a:lnSpc>
            </a:pPr>
            <a:fld id="{81D60167-4931-47E6-BA6A-407CBD079E47}" type="slidenum">
              <a:rPr dirty="0" smtClean="0" sz="1800" spc="-10">
                <a:solidFill>
                  <a:srgbClr val="FFFFFF"/>
                </a:solidFill>
                <a:latin typeface="Calibri"/>
                <a:cs typeface="Calibri"/>
              </a:rPr>
              <a:t>3</a:t>
            </a:fld>
            <a:endParaRPr sz="1800">
              <a:latin typeface="Calibri"/>
              <a:cs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p:spPr>
        <p:txBody>
          <a:bodyPr wrap="square" lIns="0" tIns="0" rIns="0" bIns="0" rtlCol="0" vert="horz">
            <a:noAutofit/>
          </a:bodyPr>
          <a:lstStyle/>
          <a:p>
            <a:pPr marL="12700" marR="12700">
              <a:lnSpc>
                <a:spcPts val="3840"/>
              </a:lnSpc>
            </a:pPr>
            <a:r>
              <a:rPr dirty="0" smtClean="0" sz="3200" spc="-100">
                <a:solidFill>
                  <a:srgbClr val="675E47"/>
                </a:solidFill>
                <a:latin typeface="Century Gothic"/>
                <a:cs typeface="Century Gothic"/>
              </a:rPr>
              <a:t>M</a:t>
            </a:r>
            <a:r>
              <a:rPr dirty="0" smtClean="0" sz="3200" spc="-100">
                <a:solidFill>
                  <a:srgbClr val="675E47"/>
                </a:solidFill>
                <a:latin typeface="Century Gothic"/>
                <a:cs typeface="Century Gothic"/>
              </a:rPr>
              <a:t>i</a:t>
            </a:r>
            <a:r>
              <a:rPr dirty="0" smtClean="0" sz="3200" spc="-100">
                <a:solidFill>
                  <a:srgbClr val="675E47"/>
                </a:solidFill>
                <a:latin typeface="Century Gothic"/>
                <a:cs typeface="Century Gothic"/>
              </a:rPr>
              <a:t>n</a:t>
            </a:r>
            <a:r>
              <a:rPr dirty="0" smtClean="0" sz="3200" spc="-105">
                <a:solidFill>
                  <a:srgbClr val="675E47"/>
                </a:solidFill>
                <a:latin typeface="Century Gothic"/>
                <a:cs typeface="Century Gothic"/>
              </a:rPr>
              <a:t>i</a:t>
            </a:r>
            <a:r>
              <a:rPr dirty="0" smtClean="0" sz="3200" spc="-95">
                <a:solidFill>
                  <a:srgbClr val="675E47"/>
                </a:solidFill>
                <a:latin typeface="Century Gothic"/>
                <a:cs typeface="Century Gothic"/>
              </a:rPr>
              <a:t>n</a:t>
            </a:r>
            <a:r>
              <a:rPr dirty="0" smtClean="0" sz="3200" spc="0">
                <a:solidFill>
                  <a:srgbClr val="675E47"/>
                </a:solidFill>
                <a:latin typeface="Century Gothic"/>
                <a:cs typeface="Century Gothic"/>
              </a:rPr>
              <a:t>g</a:t>
            </a:r>
            <a:r>
              <a:rPr dirty="0" smtClean="0" sz="3200" spc="-240">
                <a:solidFill>
                  <a:srgbClr val="675E47"/>
                </a:solidFill>
                <a:latin typeface="Century Gothic"/>
                <a:cs typeface="Century Gothic"/>
              </a:rPr>
              <a:t> </a:t>
            </a:r>
            <a:r>
              <a:rPr dirty="0" smtClean="0" sz="3200" spc="-100">
                <a:solidFill>
                  <a:srgbClr val="675E47"/>
                </a:solidFill>
                <a:latin typeface="Century Gothic"/>
                <a:cs typeface="Century Gothic"/>
              </a:rPr>
              <a:t>C</a:t>
            </a:r>
            <a:r>
              <a:rPr dirty="0" smtClean="0" sz="3200" spc="-100">
                <a:solidFill>
                  <a:srgbClr val="675E47"/>
                </a:solidFill>
                <a:latin typeface="Century Gothic"/>
                <a:cs typeface="Century Gothic"/>
              </a:rPr>
              <a:t>o</a:t>
            </a:r>
            <a:r>
              <a:rPr dirty="0" smtClean="0" sz="3200" spc="-100">
                <a:solidFill>
                  <a:srgbClr val="675E47"/>
                </a:solidFill>
                <a:latin typeface="Century Gothic"/>
                <a:cs typeface="Century Gothic"/>
              </a:rPr>
              <a:t>n</a:t>
            </a:r>
            <a:r>
              <a:rPr dirty="0" smtClean="0" sz="3200" spc="-105">
                <a:solidFill>
                  <a:srgbClr val="675E47"/>
                </a:solidFill>
                <a:latin typeface="Century Gothic"/>
                <a:cs typeface="Century Gothic"/>
              </a:rPr>
              <a:t>t</a:t>
            </a:r>
            <a:r>
              <a:rPr dirty="0" smtClean="0" sz="3200" spc="-100">
                <a:solidFill>
                  <a:srgbClr val="675E47"/>
                </a:solidFill>
                <a:latin typeface="Century Gothic"/>
                <a:cs typeface="Century Gothic"/>
              </a:rPr>
              <a:t>r</a:t>
            </a:r>
            <a:r>
              <a:rPr dirty="0" smtClean="0" sz="3200" spc="-100">
                <a:solidFill>
                  <a:srgbClr val="675E47"/>
                </a:solidFill>
                <a:latin typeface="Century Gothic"/>
                <a:cs typeface="Century Gothic"/>
              </a:rPr>
              <a:t>a</a:t>
            </a:r>
            <a:r>
              <a:rPr dirty="0" smtClean="0" sz="3200" spc="-95">
                <a:solidFill>
                  <a:srgbClr val="675E47"/>
                </a:solidFill>
                <a:latin typeface="Century Gothic"/>
                <a:cs typeface="Century Gothic"/>
              </a:rPr>
              <a:t>c</a:t>
            </a:r>
            <a:r>
              <a:rPr dirty="0" smtClean="0" sz="3200" spc="-105">
                <a:solidFill>
                  <a:srgbClr val="675E47"/>
                </a:solidFill>
                <a:latin typeface="Century Gothic"/>
                <a:cs typeface="Century Gothic"/>
              </a:rPr>
              <a:t>t</a:t>
            </a:r>
            <a:r>
              <a:rPr dirty="0" smtClean="0" sz="3200" spc="-100">
                <a:solidFill>
                  <a:srgbClr val="675E47"/>
                </a:solidFill>
                <a:latin typeface="Century Gothic"/>
                <a:cs typeface="Century Gothic"/>
              </a:rPr>
              <a:t>o</a:t>
            </a:r>
            <a:r>
              <a:rPr dirty="0" smtClean="0" sz="3200" spc="-100">
                <a:solidFill>
                  <a:srgbClr val="675E47"/>
                </a:solidFill>
                <a:latin typeface="Century Gothic"/>
                <a:cs typeface="Century Gothic"/>
              </a:rPr>
              <a:t>r</a:t>
            </a:r>
            <a:r>
              <a:rPr dirty="0" smtClean="0" sz="3200" spc="0">
                <a:solidFill>
                  <a:srgbClr val="675E47"/>
                </a:solidFill>
                <a:latin typeface="Century Gothic"/>
                <a:cs typeface="Century Gothic"/>
              </a:rPr>
              <a:t>s</a:t>
            </a:r>
            <a:r>
              <a:rPr dirty="0" smtClean="0" sz="3200" spc="-235">
                <a:solidFill>
                  <a:srgbClr val="675E47"/>
                </a:solidFill>
                <a:latin typeface="Century Gothic"/>
                <a:cs typeface="Century Gothic"/>
              </a:rPr>
              <a:t> </a:t>
            </a:r>
            <a:r>
              <a:rPr dirty="0" smtClean="0" sz="3200" spc="-100">
                <a:solidFill>
                  <a:srgbClr val="675E47"/>
                </a:solidFill>
                <a:latin typeface="Century Gothic"/>
                <a:cs typeface="Century Gothic"/>
              </a:rPr>
              <a:t>P</a:t>
            </a:r>
            <a:r>
              <a:rPr dirty="0" smtClean="0" sz="3200" spc="-90">
                <a:solidFill>
                  <a:srgbClr val="675E47"/>
                </a:solidFill>
                <a:latin typeface="Century Gothic"/>
                <a:cs typeface="Century Gothic"/>
              </a:rPr>
              <a:t>e</a:t>
            </a:r>
            <a:r>
              <a:rPr dirty="0" smtClean="0" sz="3200" spc="-100">
                <a:solidFill>
                  <a:srgbClr val="675E47"/>
                </a:solidFill>
                <a:latin typeface="Century Gothic"/>
                <a:cs typeface="Century Gothic"/>
              </a:rPr>
              <a:t>r</a:t>
            </a:r>
            <a:r>
              <a:rPr dirty="0" smtClean="0" sz="3200" spc="-90">
                <a:solidFill>
                  <a:srgbClr val="675E47"/>
                </a:solidFill>
                <a:latin typeface="Century Gothic"/>
                <a:cs typeface="Century Gothic"/>
              </a:rPr>
              <a:t>s</a:t>
            </a:r>
            <a:r>
              <a:rPr dirty="0" smtClean="0" sz="3200" spc="-100">
                <a:solidFill>
                  <a:srgbClr val="675E47"/>
                </a:solidFill>
                <a:latin typeface="Century Gothic"/>
                <a:cs typeface="Century Gothic"/>
              </a:rPr>
              <a:t>p</a:t>
            </a:r>
            <a:r>
              <a:rPr dirty="0" smtClean="0" sz="3200" spc="-105">
                <a:solidFill>
                  <a:srgbClr val="675E47"/>
                </a:solidFill>
                <a:latin typeface="Century Gothic"/>
                <a:cs typeface="Century Gothic"/>
              </a:rPr>
              <a:t>e</a:t>
            </a:r>
            <a:r>
              <a:rPr dirty="0" smtClean="0" sz="3200" spc="-110">
                <a:solidFill>
                  <a:srgbClr val="675E47"/>
                </a:solidFill>
                <a:latin typeface="Century Gothic"/>
                <a:cs typeface="Century Gothic"/>
              </a:rPr>
              <a:t>c</a:t>
            </a:r>
            <a:r>
              <a:rPr dirty="0" smtClean="0" sz="3200" spc="-105">
                <a:solidFill>
                  <a:srgbClr val="675E47"/>
                </a:solidFill>
                <a:latin typeface="Century Gothic"/>
                <a:cs typeface="Century Gothic"/>
              </a:rPr>
              <a:t>ti</a:t>
            </a:r>
            <a:r>
              <a:rPr dirty="0" smtClean="0" sz="3200" spc="-100">
                <a:solidFill>
                  <a:srgbClr val="675E47"/>
                </a:solidFill>
                <a:latin typeface="Century Gothic"/>
                <a:cs typeface="Century Gothic"/>
              </a:rPr>
              <a:t>v</a:t>
            </a:r>
            <a:r>
              <a:rPr dirty="0" smtClean="0" sz="3200" spc="0">
                <a:solidFill>
                  <a:srgbClr val="675E47"/>
                </a:solidFill>
                <a:latin typeface="Century Gothic"/>
                <a:cs typeface="Century Gothic"/>
              </a:rPr>
              <a:t>e</a:t>
            </a:r>
            <a:r>
              <a:rPr dirty="0" smtClean="0" sz="3200" spc="-250">
                <a:solidFill>
                  <a:srgbClr val="675E47"/>
                </a:solidFill>
                <a:latin typeface="Century Gothic"/>
                <a:cs typeface="Century Gothic"/>
              </a:rPr>
              <a:t> </a:t>
            </a:r>
            <a:r>
              <a:rPr dirty="0" smtClean="0" sz="3200" spc="-100">
                <a:solidFill>
                  <a:srgbClr val="675E47"/>
                </a:solidFill>
                <a:latin typeface="Century Gothic"/>
                <a:cs typeface="Century Gothic"/>
              </a:rPr>
              <a:t>M</a:t>
            </a:r>
            <a:r>
              <a:rPr dirty="0" smtClean="0" sz="3200" spc="-105">
                <a:solidFill>
                  <a:srgbClr val="675E47"/>
                </a:solidFill>
                <a:latin typeface="Century Gothic"/>
                <a:cs typeface="Century Gothic"/>
              </a:rPr>
              <a:t>i</a:t>
            </a:r>
            <a:r>
              <a:rPr dirty="0" smtClean="0" sz="3200" spc="-100">
                <a:solidFill>
                  <a:srgbClr val="675E47"/>
                </a:solidFill>
                <a:latin typeface="Century Gothic"/>
                <a:cs typeface="Century Gothic"/>
              </a:rPr>
              <a:t>n</a:t>
            </a:r>
            <a:r>
              <a:rPr dirty="0" smtClean="0" sz="3200" spc="0">
                <a:solidFill>
                  <a:srgbClr val="675E47"/>
                </a:solidFill>
                <a:latin typeface="Century Gothic"/>
                <a:cs typeface="Century Gothic"/>
              </a:rPr>
              <a:t>e</a:t>
            </a:r>
            <a:r>
              <a:rPr dirty="0" smtClean="0" sz="3200" spc="0">
                <a:solidFill>
                  <a:srgbClr val="675E47"/>
                </a:solidFill>
                <a:latin typeface="Century Gothic"/>
                <a:cs typeface="Century Gothic"/>
              </a:rPr>
              <a:t> </a:t>
            </a:r>
            <a:r>
              <a:rPr dirty="0" smtClean="0" sz="3200" spc="-100">
                <a:solidFill>
                  <a:srgbClr val="675E47"/>
                </a:solidFill>
                <a:latin typeface="Century Gothic"/>
                <a:cs typeface="Century Gothic"/>
              </a:rPr>
              <a:t>R</a:t>
            </a:r>
            <a:r>
              <a:rPr dirty="0" smtClean="0" sz="3200" spc="-90">
                <a:solidFill>
                  <a:srgbClr val="675E47"/>
                </a:solidFill>
                <a:latin typeface="Century Gothic"/>
                <a:cs typeface="Century Gothic"/>
              </a:rPr>
              <a:t>e</a:t>
            </a:r>
            <a:r>
              <a:rPr dirty="0" smtClean="0" sz="3200" spc="-105">
                <a:solidFill>
                  <a:srgbClr val="675E47"/>
                </a:solidFill>
                <a:latin typeface="Century Gothic"/>
                <a:cs typeface="Century Gothic"/>
              </a:rPr>
              <a:t>s</a:t>
            </a:r>
            <a:r>
              <a:rPr dirty="0" smtClean="0" sz="3200" spc="-95">
                <a:solidFill>
                  <a:srgbClr val="675E47"/>
                </a:solidFill>
                <a:latin typeface="Century Gothic"/>
                <a:cs typeface="Century Gothic"/>
              </a:rPr>
              <a:t>c</a:t>
            </a:r>
            <a:r>
              <a:rPr dirty="0" smtClean="0" sz="3200" spc="-100">
                <a:solidFill>
                  <a:srgbClr val="675E47"/>
                </a:solidFill>
                <a:latin typeface="Century Gothic"/>
                <a:cs typeface="Century Gothic"/>
              </a:rPr>
              <a:t>u</a:t>
            </a:r>
            <a:r>
              <a:rPr dirty="0" smtClean="0" sz="3200" spc="0">
                <a:solidFill>
                  <a:srgbClr val="675E47"/>
                </a:solidFill>
                <a:latin typeface="Century Gothic"/>
                <a:cs typeface="Century Gothic"/>
              </a:rPr>
              <a:t>e</a:t>
            </a:r>
            <a:r>
              <a:rPr dirty="0" smtClean="0" sz="3200" spc="-250">
                <a:solidFill>
                  <a:srgbClr val="675E47"/>
                </a:solidFill>
                <a:latin typeface="Century Gothic"/>
                <a:cs typeface="Century Gothic"/>
              </a:rPr>
              <a:t> </a:t>
            </a:r>
            <a:r>
              <a:rPr dirty="0" smtClean="0" sz="3200" spc="-100">
                <a:solidFill>
                  <a:srgbClr val="675E47"/>
                </a:solidFill>
                <a:latin typeface="Century Gothic"/>
                <a:cs typeface="Century Gothic"/>
              </a:rPr>
              <a:t>R</a:t>
            </a:r>
            <a:r>
              <a:rPr dirty="0" smtClean="0" sz="3200" spc="-90">
                <a:solidFill>
                  <a:srgbClr val="675E47"/>
                </a:solidFill>
                <a:latin typeface="Century Gothic"/>
                <a:cs typeface="Century Gothic"/>
              </a:rPr>
              <a:t>e</a:t>
            </a:r>
            <a:r>
              <a:rPr dirty="0" smtClean="0" sz="3200" spc="-95">
                <a:solidFill>
                  <a:srgbClr val="675E47"/>
                </a:solidFill>
                <a:latin typeface="Century Gothic"/>
                <a:cs typeface="Century Gothic"/>
              </a:rPr>
              <a:t>g</a:t>
            </a:r>
            <a:r>
              <a:rPr dirty="0" smtClean="0" sz="3200" spc="-100">
                <a:solidFill>
                  <a:srgbClr val="675E47"/>
                </a:solidFill>
                <a:latin typeface="Century Gothic"/>
                <a:cs typeface="Century Gothic"/>
              </a:rPr>
              <a:t>u</a:t>
            </a:r>
            <a:r>
              <a:rPr dirty="0" smtClean="0" sz="3200" spc="-105">
                <a:solidFill>
                  <a:srgbClr val="675E47"/>
                </a:solidFill>
                <a:latin typeface="Century Gothic"/>
                <a:cs typeface="Century Gothic"/>
              </a:rPr>
              <a:t>l</a:t>
            </a:r>
            <a:r>
              <a:rPr dirty="0" smtClean="0" sz="3200" spc="-100">
                <a:solidFill>
                  <a:srgbClr val="675E47"/>
                </a:solidFill>
                <a:latin typeface="Century Gothic"/>
                <a:cs typeface="Century Gothic"/>
              </a:rPr>
              <a:t>a</a:t>
            </a:r>
            <a:r>
              <a:rPr dirty="0" smtClean="0" sz="3200" spc="-105">
                <a:solidFill>
                  <a:srgbClr val="675E47"/>
                </a:solidFill>
                <a:latin typeface="Century Gothic"/>
                <a:cs typeface="Century Gothic"/>
              </a:rPr>
              <a:t>ti</a:t>
            </a:r>
            <a:r>
              <a:rPr dirty="0" smtClean="0" sz="3200" spc="-100">
                <a:solidFill>
                  <a:srgbClr val="675E47"/>
                </a:solidFill>
                <a:latin typeface="Century Gothic"/>
                <a:cs typeface="Century Gothic"/>
              </a:rPr>
              <a:t>o</a:t>
            </a:r>
            <a:r>
              <a:rPr dirty="0" smtClean="0" sz="3200" spc="-110">
                <a:solidFill>
                  <a:srgbClr val="675E47"/>
                </a:solidFill>
                <a:latin typeface="Century Gothic"/>
                <a:cs typeface="Century Gothic"/>
              </a:rPr>
              <a:t>n</a:t>
            </a:r>
            <a:r>
              <a:rPr dirty="0" smtClean="0" sz="3200" spc="0">
                <a:solidFill>
                  <a:srgbClr val="675E47"/>
                </a:solidFill>
                <a:latin typeface="Century Gothic"/>
                <a:cs typeface="Century Gothic"/>
              </a:rPr>
              <a:t>s</a:t>
            </a:r>
            <a:endParaRPr sz="3200">
              <a:latin typeface="Century Gothic"/>
              <a:cs typeface="Century Gothic"/>
            </a:endParaRPr>
          </a:p>
        </p:txBody>
      </p:sp>
      <p:sp>
        <p:nvSpPr>
          <p:cNvPr id="3" name="object 3"/>
          <p:cNvSpPr txBox="1"/>
          <p:nvPr/>
        </p:nvSpPr>
        <p:spPr>
          <a:xfrm>
            <a:off x="650240" y="1626108"/>
            <a:ext cx="7229475" cy="1478280"/>
          </a:xfrm>
          <a:prstGeom prst="rect">
            <a:avLst/>
          </a:prstGeom>
        </p:spPr>
        <p:txBody>
          <a:bodyPr wrap="square" lIns="0" tIns="0" rIns="0" bIns="0" rtlCol="0" vert="horz">
            <a:noAutofit/>
          </a:bodyPr>
          <a:lstStyle/>
          <a:p>
            <a:pPr marL="241300" marR="12700" indent="-228600">
              <a:lnSpc>
                <a:spcPct val="100000"/>
              </a:lnSpc>
              <a:buClr>
                <a:srgbClr val="A9A57C"/>
              </a:buClr>
              <a:buFont typeface="Arial"/>
              <a:buChar char="•"/>
              <a:tabLst>
                <a:tab pos="241300" algn="l"/>
                <a:tab pos="1015365" algn="l"/>
                <a:tab pos="4163695" algn="l"/>
                <a:tab pos="6708775" algn="l"/>
              </a:tabLst>
            </a:pPr>
            <a:r>
              <a:rPr dirty="0" smtClean="0" sz="2400" spc="-25">
                <a:solidFill>
                  <a:srgbClr val="2F2B20"/>
                </a:solidFill>
                <a:latin typeface="Calibri"/>
                <a:cs typeface="Calibri"/>
              </a:rPr>
              <a:t>M</a:t>
            </a:r>
            <a:r>
              <a:rPr dirty="0" smtClean="0" sz="2400" spc="-10">
                <a:solidFill>
                  <a:srgbClr val="2F2B20"/>
                </a:solidFill>
                <a:latin typeface="Calibri"/>
                <a:cs typeface="Calibri"/>
              </a:rPr>
              <a:t>o</a:t>
            </a:r>
            <a:r>
              <a:rPr dirty="0" smtClean="0" sz="2400" spc="-30">
                <a:solidFill>
                  <a:srgbClr val="2F2B20"/>
                </a:solidFill>
                <a:latin typeface="Calibri"/>
                <a:cs typeface="Calibri"/>
              </a:rPr>
              <a:t>s</a:t>
            </a:r>
            <a:r>
              <a:rPr dirty="0" smtClean="0" sz="2400" spc="-10">
                <a:solidFill>
                  <a:srgbClr val="2F2B20"/>
                </a:solidFill>
                <a:latin typeface="Calibri"/>
                <a:cs typeface="Calibri"/>
              </a:rPr>
              <a:t>t</a:t>
            </a:r>
            <a:r>
              <a:rPr dirty="0" smtClean="0" sz="2400" spc="-10">
                <a:solidFill>
                  <a:srgbClr val="2F2B20"/>
                </a:solidFill>
                <a:latin typeface="Calibri"/>
                <a:cs typeface="Calibri"/>
              </a:rPr>
              <a:t>	</a:t>
            </a:r>
            <a:r>
              <a:rPr dirty="0" smtClean="0" sz="2400" spc="-20">
                <a:solidFill>
                  <a:srgbClr val="2F2B20"/>
                </a:solidFill>
                <a:latin typeface="Calibri"/>
                <a:cs typeface="Calibri"/>
              </a:rPr>
              <a:t>P</a:t>
            </a:r>
            <a:r>
              <a:rPr dirty="0" smtClean="0" sz="2400" spc="-45">
                <a:solidFill>
                  <a:srgbClr val="2F2B20"/>
                </a:solidFill>
                <a:latin typeface="Calibri"/>
                <a:cs typeface="Calibri"/>
              </a:rPr>
              <a:t>r</a:t>
            </a:r>
            <a:r>
              <a:rPr dirty="0" smtClean="0" sz="2400" spc="-20">
                <a:solidFill>
                  <a:srgbClr val="2F2B20"/>
                </a:solidFill>
                <a:latin typeface="Calibri"/>
                <a:cs typeface="Calibri"/>
              </a:rPr>
              <a:t>o</a:t>
            </a:r>
            <a:r>
              <a:rPr dirty="0" smtClean="0" sz="2400" spc="-20">
                <a:solidFill>
                  <a:srgbClr val="2F2B20"/>
                </a:solidFill>
                <a:latin typeface="Calibri"/>
                <a:cs typeface="Calibri"/>
              </a:rPr>
              <a:t>v</a:t>
            </a:r>
            <a:r>
              <a:rPr dirty="0" smtClean="0" sz="2400" spc="0">
                <a:solidFill>
                  <a:srgbClr val="2F2B20"/>
                </a:solidFill>
                <a:latin typeface="Calibri"/>
                <a:cs typeface="Calibri"/>
              </a:rPr>
              <a:t>i</a:t>
            </a:r>
            <a:r>
              <a:rPr dirty="0" smtClean="0" sz="2400" spc="-5">
                <a:solidFill>
                  <a:srgbClr val="2F2B20"/>
                </a:solidFill>
                <a:latin typeface="Calibri"/>
                <a:cs typeface="Calibri"/>
              </a:rPr>
              <a:t>n</a:t>
            </a:r>
            <a:r>
              <a:rPr dirty="0" smtClean="0" sz="2400" spc="-5">
                <a:solidFill>
                  <a:srgbClr val="2F2B20"/>
                </a:solidFill>
                <a:latin typeface="Calibri"/>
                <a:cs typeface="Calibri"/>
              </a:rPr>
              <a:t>c</a:t>
            </a:r>
            <a:r>
              <a:rPr dirty="0" smtClean="0" sz="2400" spc="0">
                <a:solidFill>
                  <a:srgbClr val="2F2B20"/>
                </a:solidFill>
                <a:latin typeface="Calibri"/>
                <a:cs typeface="Calibri"/>
              </a:rPr>
              <a:t>ial</a:t>
            </a:r>
            <a:r>
              <a:rPr dirty="0" smtClean="0" sz="2400" spc="-5">
                <a:solidFill>
                  <a:srgbClr val="2F2B20"/>
                </a:solidFill>
                <a:latin typeface="Calibri"/>
                <a:cs typeface="Calibri"/>
              </a:rPr>
              <a:t> </a:t>
            </a:r>
            <a:r>
              <a:rPr dirty="0" smtClean="0" sz="2400" spc="0">
                <a:solidFill>
                  <a:srgbClr val="2F2B20"/>
                </a:solidFill>
                <a:latin typeface="Calibri"/>
                <a:cs typeface="Calibri"/>
              </a:rPr>
              <a:t>a</a:t>
            </a:r>
            <a:r>
              <a:rPr dirty="0" smtClean="0" sz="2400" spc="-5">
                <a:solidFill>
                  <a:srgbClr val="2F2B20"/>
                </a:solidFill>
                <a:latin typeface="Calibri"/>
                <a:cs typeface="Calibri"/>
              </a:rPr>
              <a:t>n</a:t>
            </a:r>
            <a:r>
              <a:rPr dirty="0" smtClean="0" sz="2400" spc="0">
                <a:solidFill>
                  <a:srgbClr val="2F2B20"/>
                </a:solidFill>
                <a:latin typeface="Calibri"/>
                <a:cs typeface="Calibri"/>
              </a:rPr>
              <a:t>d</a:t>
            </a:r>
            <a:r>
              <a:rPr dirty="0" smtClean="0" sz="2400" spc="-5">
                <a:solidFill>
                  <a:srgbClr val="2F2B20"/>
                </a:solidFill>
                <a:latin typeface="Calibri"/>
                <a:cs typeface="Calibri"/>
              </a:rPr>
              <a:t> </a:t>
            </a:r>
            <a:r>
              <a:rPr dirty="0" smtClean="0" sz="2400" spc="-225">
                <a:solidFill>
                  <a:srgbClr val="2F2B20"/>
                </a:solidFill>
                <a:latin typeface="Calibri"/>
                <a:cs typeface="Calibri"/>
              </a:rPr>
              <a:t>T</a:t>
            </a:r>
            <a:r>
              <a:rPr dirty="0" smtClean="0" sz="2400" spc="-10">
                <a:solidFill>
                  <a:srgbClr val="2F2B20"/>
                </a:solidFill>
                <a:latin typeface="Calibri"/>
                <a:cs typeface="Calibri"/>
              </a:rPr>
              <a:t>e</a:t>
            </a:r>
            <a:r>
              <a:rPr dirty="0" smtClean="0" sz="2400" spc="-10">
                <a:solidFill>
                  <a:srgbClr val="2F2B20"/>
                </a:solidFill>
                <a:latin typeface="Calibri"/>
                <a:cs typeface="Calibri"/>
              </a:rPr>
              <a:t>rri</a:t>
            </a:r>
            <a:r>
              <a:rPr dirty="0" smtClean="0" sz="2400" spc="-35">
                <a:solidFill>
                  <a:srgbClr val="2F2B20"/>
                </a:solidFill>
                <a:latin typeface="Calibri"/>
                <a:cs typeface="Calibri"/>
              </a:rPr>
              <a:t>t</a:t>
            </a:r>
            <a:r>
              <a:rPr dirty="0" smtClean="0" sz="2400" spc="-10">
                <a:solidFill>
                  <a:srgbClr val="2F2B20"/>
                </a:solidFill>
                <a:latin typeface="Calibri"/>
                <a:cs typeface="Calibri"/>
              </a:rPr>
              <a:t>o</a:t>
            </a:r>
            <a:r>
              <a:rPr dirty="0" smtClean="0" sz="2400" spc="0">
                <a:solidFill>
                  <a:srgbClr val="2F2B20"/>
                </a:solidFill>
                <a:latin typeface="Calibri"/>
                <a:cs typeface="Calibri"/>
              </a:rPr>
              <a:t>rial	</a:t>
            </a:r>
            <a:r>
              <a:rPr dirty="0" smtClean="0" sz="2400" spc="-50">
                <a:solidFill>
                  <a:srgbClr val="2F2B20"/>
                </a:solidFill>
                <a:latin typeface="Calibri"/>
                <a:cs typeface="Calibri"/>
              </a:rPr>
              <a:t>R</a:t>
            </a:r>
            <a:r>
              <a:rPr dirty="0" smtClean="0" sz="2400" spc="-10">
                <a:solidFill>
                  <a:srgbClr val="2F2B20"/>
                </a:solidFill>
                <a:latin typeface="Calibri"/>
                <a:cs typeface="Calibri"/>
              </a:rPr>
              <a:t>e</a:t>
            </a:r>
            <a:r>
              <a:rPr dirty="0" smtClean="0" sz="2400" spc="-20">
                <a:solidFill>
                  <a:srgbClr val="2F2B20"/>
                </a:solidFill>
                <a:latin typeface="Calibri"/>
                <a:cs typeface="Calibri"/>
              </a:rPr>
              <a:t>g</a:t>
            </a:r>
            <a:r>
              <a:rPr dirty="0" smtClean="0" sz="2400" spc="-5">
                <a:solidFill>
                  <a:srgbClr val="2F2B20"/>
                </a:solidFill>
                <a:latin typeface="Calibri"/>
                <a:cs typeface="Calibri"/>
              </a:rPr>
              <a:t>u</a:t>
            </a:r>
            <a:r>
              <a:rPr dirty="0" smtClean="0" sz="2400" spc="0">
                <a:solidFill>
                  <a:srgbClr val="2F2B20"/>
                </a:solidFill>
                <a:latin typeface="Calibri"/>
                <a:cs typeface="Calibri"/>
              </a:rPr>
              <a:t>l</a:t>
            </a:r>
            <a:r>
              <a:rPr dirty="0" smtClean="0" sz="2400" spc="-25">
                <a:solidFill>
                  <a:srgbClr val="2F2B20"/>
                </a:solidFill>
                <a:latin typeface="Calibri"/>
                <a:cs typeface="Calibri"/>
              </a:rPr>
              <a:t>a</a:t>
            </a:r>
            <a:r>
              <a:rPr dirty="0" smtClean="0" sz="2400" spc="-10">
                <a:solidFill>
                  <a:srgbClr val="2F2B20"/>
                </a:solidFill>
                <a:latin typeface="Calibri"/>
                <a:cs typeface="Calibri"/>
              </a:rPr>
              <a:t>t</a:t>
            </a:r>
            <a:r>
              <a:rPr dirty="0" smtClean="0" sz="2400" spc="-10">
                <a:solidFill>
                  <a:srgbClr val="2F2B20"/>
                </a:solidFill>
                <a:latin typeface="Calibri"/>
                <a:cs typeface="Calibri"/>
              </a:rPr>
              <a:t>i</a:t>
            </a:r>
            <a:r>
              <a:rPr dirty="0" smtClean="0" sz="2400" spc="-10">
                <a:solidFill>
                  <a:srgbClr val="2F2B20"/>
                </a:solidFill>
                <a:latin typeface="Calibri"/>
                <a:cs typeface="Calibri"/>
              </a:rPr>
              <a:t>o</a:t>
            </a:r>
            <a:r>
              <a:rPr dirty="0" smtClean="0" sz="2400" spc="-5">
                <a:solidFill>
                  <a:srgbClr val="2F2B20"/>
                </a:solidFill>
                <a:latin typeface="Calibri"/>
                <a:cs typeface="Calibri"/>
              </a:rPr>
              <a:t>n</a:t>
            </a:r>
            <a:r>
              <a:rPr dirty="0" smtClean="0" sz="2400" spc="0">
                <a:solidFill>
                  <a:srgbClr val="2F2B20"/>
                </a:solidFill>
                <a:latin typeface="Calibri"/>
                <a:cs typeface="Calibri"/>
              </a:rPr>
              <a:t>s</a:t>
            </a:r>
            <a:r>
              <a:rPr dirty="0" smtClean="0" sz="2400" spc="-30">
                <a:solidFill>
                  <a:srgbClr val="2F2B20"/>
                </a:solidFill>
                <a:latin typeface="Calibri"/>
                <a:cs typeface="Calibri"/>
              </a:rPr>
              <a:t> </a:t>
            </a:r>
            <a:r>
              <a:rPr dirty="0" smtClean="0" sz="2400" spc="-45">
                <a:solidFill>
                  <a:srgbClr val="2F2B20"/>
                </a:solidFill>
                <a:latin typeface="Calibri"/>
                <a:cs typeface="Calibri"/>
              </a:rPr>
              <a:t>r</a:t>
            </a:r>
            <a:r>
              <a:rPr dirty="0" smtClean="0" sz="2400" spc="-10">
                <a:solidFill>
                  <a:srgbClr val="2F2B20"/>
                </a:solidFill>
                <a:latin typeface="Calibri"/>
                <a:cs typeface="Calibri"/>
              </a:rPr>
              <a:t>e</a:t>
            </a:r>
            <a:r>
              <a:rPr dirty="0" smtClean="0" sz="2400" spc="-5">
                <a:solidFill>
                  <a:srgbClr val="2F2B20"/>
                </a:solidFill>
                <a:latin typeface="Calibri"/>
                <a:cs typeface="Calibri"/>
              </a:rPr>
              <a:t>q</a:t>
            </a:r>
            <a:r>
              <a:rPr dirty="0" smtClean="0" sz="2400" spc="-5">
                <a:solidFill>
                  <a:srgbClr val="2F2B20"/>
                </a:solidFill>
                <a:latin typeface="Calibri"/>
                <a:cs typeface="Calibri"/>
              </a:rPr>
              <a:t>u</a:t>
            </a:r>
            <a:r>
              <a:rPr dirty="0" smtClean="0" sz="2400" spc="0">
                <a:solidFill>
                  <a:srgbClr val="2F2B20"/>
                </a:solidFill>
                <a:latin typeface="Calibri"/>
                <a:cs typeface="Calibri"/>
              </a:rPr>
              <a:t>i</a:t>
            </a:r>
            <a:r>
              <a:rPr dirty="0" smtClean="0" sz="2400" spc="-35">
                <a:solidFill>
                  <a:srgbClr val="2F2B20"/>
                </a:solidFill>
                <a:latin typeface="Calibri"/>
                <a:cs typeface="Calibri"/>
              </a:rPr>
              <a:t>r</a:t>
            </a:r>
            <a:r>
              <a:rPr dirty="0" smtClean="0" sz="2400" spc="-15">
                <a:solidFill>
                  <a:srgbClr val="2F2B20"/>
                </a:solidFill>
                <a:latin typeface="Calibri"/>
                <a:cs typeface="Calibri"/>
              </a:rPr>
              <a:t>e</a:t>
            </a:r>
            <a:r>
              <a:rPr dirty="0" smtClean="0" sz="2400" spc="-15">
                <a:solidFill>
                  <a:srgbClr val="2F2B20"/>
                </a:solidFill>
                <a:latin typeface="Calibri"/>
                <a:cs typeface="Calibri"/>
              </a:rPr>
              <a:t>	</a:t>
            </a:r>
            <a:r>
              <a:rPr dirty="0" smtClean="0" sz="2400" spc="-10">
                <a:solidFill>
                  <a:srgbClr val="2F2B20"/>
                </a:solidFill>
                <a:latin typeface="Calibri"/>
                <a:cs typeface="Calibri"/>
              </a:rPr>
              <a:t>t</a:t>
            </a:r>
            <a:r>
              <a:rPr dirty="0" smtClean="0" sz="2400" spc="-5">
                <a:solidFill>
                  <a:srgbClr val="2F2B20"/>
                </a:solidFill>
                <a:latin typeface="Calibri"/>
                <a:cs typeface="Calibri"/>
              </a:rPr>
              <a:t>h</a:t>
            </a:r>
            <a:r>
              <a:rPr dirty="0" smtClean="0" sz="2400" spc="-25">
                <a:solidFill>
                  <a:srgbClr val="2F2B20"/>
                </a:solidFill>
                <a:latin typeface="Calibri"/>
                <a:cs typeface="Calibri"/>
              </a:rPr>
              <a:t>a</a:t>
            </a:r>
            <a:r>
              <a:rPr dirty="0" smtClean="0" sz="2400" spc="-10">
                <a:solidFill>
                  <a:srgbClr val="2F2B20"/>
                </a:solidFill>
                <a:latin typeface="Calibri"/>
                <a:cs typeface="Calibri"/>
              </a:rPr>
              <a:t>t</a:t>
            </a:r>
            <a:r>
              <a:rPr dirty="0" smtClean="0" sz="2400" spc="-10">
                <a:solidFill>
                  <a:srgbClr val="2F2B20"/>
                </a:solidFill>
                <a:latin typeface="Calibri"/>
                <a:cs typeface="Calibri"/>
              </a:rPr>
              <a:t> the</a:t>
            </a:r>
            <a:r>
              <a:rPr dirty="0" smtClean="0" sz="2400" spc="-10">
                <a:solidFill>
                  <a:srgbClr val="2F2B20"/>
                </a:solidFill>
                <a:latin typeface="Calibri"/>
                <a:cs typeface="Calibri"/>
              </a:rPr>
              <a:t> </a:t>
            </a:r>
            <a:r>
              <a:rPr dirty="0" smtClean="0" sz="2400" spc="-20">
                <a:solidFill>
                  <a:srgbClr val="2F2B20"/>
                </a:solidFill>
                <a:latin typeface="Calibri"/>
                <a:cs typeface="Calibri"/>
              </a:rPr>
              <a:t>m</a:t>
            </a:r>
            <a:r>
              <a:rPr dirty="0" smtClean="0" sz="2400" spc="-20">
                <a:solidFill>
                  <a:srgbClr val="2F2B20"/>
                </a:solidFill>
                <a:latin typeface="Calibri"/>
                <a:cs typeface="Calibri"/>
              </a:rPr>
              <a:t>i</a:t>
            </a:r>
            <a:r>
              <a:rPr dirty="0" smtClean="0" sz="2400" spc="-15">
                <a:solidFill>
                  <a:srgbClr val="2F2B20"/>
                </a:solidFill>
                <a:latin typeface="Calibri"/>
                <a:cs typeface="Calibri"/>
              </a:rPr>
              <a:t>ne</a:t>
            </a:r>
            <a:r>
              <a:rPr dirty="0" smtClean="0" sz="2400" spc="-10">
                <a:solidFill>
                  <a:srgbClr val="2F2B20"/>
                </a:solidFill>
                <a:latin typeface="Calibri"/>
                <a:cs typeface="Calibri"/>
              </a:rPr>
              <a:t> </a:t>
            </a:r>
            <a:r>
              <a:rPr dirty="0" smtClean="0" sz="2400" spc="-20">
                <a:solidFill>
                  <a:srgbClr val="2F2B20"/>
                </a:solidFill>
                <a:latin typeface="Calibri"/>
                <a:cs typeface="Calibri"/>
              </a:rPr>
              <a:t>o</a:t>
            </a:r>
            <a:r>
              <a:rPr dirty="0" smtClean="0" sz="2400" spc="-15">
                <a:solidFill>
                  <a:srgbClr val="2F2B20"/>
                </a:solidFill>
                <a:latin typeface="Calibri"/>
                <a:cs typeface="Calibri"/>
              </a:rPr>
              <a:t>wn</a:t>
            </a:r>
            <a:r>
              <a:rPr dirty="0" smtClean="0" sz="2400" spc="-10">
                <a:solidFill>
                  <a:srgbClr val="2F2B20"/>
                </a:solidFill>
                <a:latin typeface="Calibri"/>
                <a:cs typeface="Calibri"/>
              </a:rPr>
              <a:t>e</a:t>
            </a:r>
            <a:r>
              <a:rPr dirty="0" smtClean="0" sz="2400" spc="-10">
                <a:solidFill>
                  <a:srgbClr val="2F2B20"/>
                </a:solidFill>
                <a:latin typeface="Calibri"/>
                <a:cs typeface="Calibri"/>
              </a:rPr>
              <a:t>r</a:t>
            </a:r>
            <a:r>
              <a:rPr dirty="0" smtClean="0" sz="2400" spc="-10">
                <a:solidFill>
                  <a:srgbClr val="2F2B20"/>
                </a:solidFill>
                <a:latin typeface="Calibri"/>
                <a:cs typeface="Calibri"/>
              </a:rPr>
              <a:t> </a:t>
            </a:r>
            <a:r>
              <a:rPr dirty="0" smtClean="0" sz="2400" spc="-10">
                <a:solidFill>
                  <a:srgbClr val="2F2B20"/>
                </a:solidFill>
                <a:latin typeface="Calibri"/>
                <a:cs typeface="Calibri"/>
              </a:rPr>
              <a:t>e</a:t>
            </a:r>
            <a:r>
              <a:rPr dirty="0" smtClean="0" sz="2400" spc="0">
                <a:solidFill>
                  <a:srgbClr val="2F2B20"/>
                </a:solidFill>
                <a:latin typeface="Calibri"/>
                <a:cs typeface="Calibri"/>
              </a:rPr>
              <a:t>n</a:t>
            </a:r>
            <a:r>
              <a:rPr dirty="0" smtClean="0" sz="2400" spc="-5">
                <a:solidFill>
                  <a:srgbClr val="2F2B20"/>
                </a:solidFill>
                <a:latin typeface="Calibri"/>
                <a:cs typeface="Calibri"/>
              </a:rPr>
              <a:t>s</a:t>
            </a:r>
            <a:r>
              <a:rPr dirty="0" smtClean="0" sz="2400" spc="0">
                <a:solidFill>
                  <a:srgbClr val="2F2B20"/>
                </a:solidFill>
                <a:latin typeface="Calibri"/>
                <a:cs typeface="Calibri"/>
              </a:rPr>
              <a:t>u</a:t>
            </a:r>
            <a:r>
              <a:rPr dirty="0" smtClean="0" sz="2400" spc="-35">
                <a:solidFill>
                  <a:srgbClr val="2F2B20"/>
                </a:solidFill>
                <a:latin typeface="Calibri"/>
                <a:cs typeface="Calibri"/>
              </a:rPr>
              <a:t>r</a:t>
            </a:r>
            <a:r>
              <a:rPr dirty="0" smtClean="0" sz="2400" spc="-10">
                <a:solidFill>
                  <a:srgbClr val="2F2B20"/>
                </a:solidFill>
                <a:latin typeface="Calibri"/>
                <a:cs typeface="Calibri"/>
              </a:rPr>
              <a:t>e</a:t>
            </a:r>
            <a:r>
              <a:rPr dirty="0" smtClean="0" sz="2400" spc="0">
                <a:solidFill>
                  <a:srgbClr val="2F2B20"/>
                </a:solidFill>
                <a:latin typeface="Calibri"/>
                <a:cs typeface="Calibri"/>
              </a:rPr>
              <a:t>s</a:t>
            </a:r>
            <a:r>
              <a:rPr dirty="0" smtClean="0" sz="2400" spc="-5">
                <a:solidFill>
                  <a:srgbClr val="2F2B20"/>
                </a:solidFill>
                <a:latin typeface="Calibri"/>
                <a:cs typeface="Calibri"/>
              </a:rPr>
              <a:t> </a:t>
            </a:r>
            <a:r>
              <a:rPr dirty="0" smtClean="0" sz="2400" spc="0">
                <a:solidFill>
                  <a:srgbClr val="2F2B20"/>
                </a:solidFill>
                <a:latin typeface="Calibri"/>
                <a:cs typeface="Calibri"/>
              </a:rPr>
              <a:t>a </a:t>
            </a:r>
            <a:r>
              <a:rPr dirty="0" smtClean="0" sz="2400" spc="-5">
                <a:solidFill>
                  <a:srgbClr val="2F2B20"/>
                </a:solidFill>
                <a:latin typeface="Calibri"/>
                <a:cs typeface="Calibri"/>
              </a:rPr>
              <a:t>s</a:t>
            </a:r>
            <a:r>
              <a:rPr dirty="0" smtClean="0" sz="2400" spc="0">
                <a:solidFill>
                  <a:srgbClr val="2F2B20"/>
                </a:solidFill>
                <a:latin typeface="Calibri"/>
                <a:cs typeface="Calibri"/>
              </a:rPr>
              <a:t>u</a:t>
            </a:r>
            <a:r>
              <a:rPr dirty="0" smtClean="0" sz="2400" spc="-30">
                <a:solidFill>
                  <a:srgbClr val="2F2B20"/>
                </a:solidFill>
                <a:latin typeface="Calibri"/>
                <a:cs typeface="Calibri"/>
              </a:rPr>
              <a:t>f</a:t>
            </a:r>
            <a:r>
              <a:rPr dirty="0" smtClean="0" sz="2400" spc="0">
                <a:solidFill>
                  <a:srgbClr val="2F2B20"/>
                </a:solidFill>
                <a:latin typeface="Calibri"/>
                <a:cs typeface="Calibri"/>
              </a:rPr>
              <a:t>fi</a:t>
            </a:r>
            <a:r>
              <a:rPr dirty="0" smtClean="0" sz="2400" spc="-5">
                <a:solidFill>
                  <a:srgbClr val="2F2B20"/>
                </a:solidFill>
                <a:latin typeface="Calibri"/>
                <a:cs typeface="Calibri"/>
              </a:rPr>
              <a:t>c</a:t>
            </a:r>
            <a:r>
              <a:rPr dirty="0" smtClean="0" sz="2400" spc="0">
                <a:solidFill>
                  <a:srgbClr val="2F2B20"/>
                </a:solidFill>
                <a:latin typeface="Calibri"/>
                <a:cs typeface="Calibri"/>
              </a:rPr>
              <a:t>i</a:t>
            </a:r>
            <a:r>
              <a:rPr dirty="0" smtClean="0" sz="2400" spc="-10">
                <a:solidFill>
                  <a:srgbClr val="2F2B20"/>
                </a:solidFill>
                <a:latin typeface="Calibri"/>
                <a:cs typeface="Calibri"/>
              </a:rPr>
              <a:t>e</a:t>
            </a:r>
            <a:r>
              <a:rPr dirty="0" smtClean="0" sz="2400" spc="-25">
                <a:solidFill>
                  <a:srgbClr val="2F2B20"/>
                </a:solidFill>
                <a:latin typeface="Calibri"/>
                <a:cs typeface="Calibri"/>
              </a:rPr>
              <a:t>n</a:t>
            </a:r>
            <a:r>
              <a:rPr dirty="0" smtClean="0" sz="2400" spc="-10">
                <a:solidFill>
                  <a:srgbClr val="2F2B20"/>
                </a:solidFill>
                <a:latin typeface="Calibri"/>
                <a:cs typeface="Calibri"/>
              </a:rPr>
              <a:t>t</a:t>
            </a:r>
            <a:r>
              <a:rPr dirty="0" smtClean="0" sz="2400" spc="-5">
                <a:solidFill>
                  <a:srgbClr val="2F2B20"/>
                </a:solidFill>
                <a:latin typeface="Calibri"/>
                <a:cs typeface="Calibri"/>
              </a:rPr>
              <a:t> </a:t>
            </a:r>
            <a:r>
              <a:rPr dirty="0" smtClean="0" sz="2400" spc="0">
                <a:solidFill>
                  <a:srgbClr val="2F2B20"/>
                </a:solidFill>
                <a:latin typeface="Calibri"/>
                <a:cs typeface="Calibri"/>
              </a:rPr>
              <a:t>a</a:t>
            </a:r>
            <a:r>
              <a:rPr dirty="0" smtClean="0" sz="2400" spc="-20">
                <a:solidFill>
                  <a:srgbClr val="2F2B20"/>
                </a:solidFill>
                <a:latin typeface="Calibri"/>
                <a:cs typeface="Calibri"/>
              </a:rPr>
              <a:t>m</a:t>
            </a:r>
            <a:r>
              <a:rPr dirty="0" smtClean="0" sz="2400" spc="-10">
                <a:solidFill>
                  <a:srgbClr val="2F2B20"/>
                </a:solidFill>
                <a:latin typeface="Calibri"/>
                <a:cs typeface="Calibri"/>
              </a:rPr>
              <a:t>o</a:t>
            </a:r>
            <a:r>
              <a:rPr dirty="0" smtClean="0" sz="2400" spc="0">
                <a:solidFill>
                  <a:srgbClr val="2F2B20"/>
                </a:solidFill>
                <a:latin typeface="Calibri"/>
                <a:cs typeface="Calibri"/>
              </a:rPr>
              <a:t>u</a:t>
            </a:r>
            <a:r>
              <a:rPr dirty="0" smtClean="0" sz="2400" spc="-30">
                <a:solidFill>
                  <a:srgbClr val="2F2B20"/>
                </a:solidFill>
                <a:latin typeface="Calibri"/>
                <a:cs typeface="Calibri"/>
              </a:rPr>
              <a:t>n</a:t>
            </a:r>
            <a:r>
              <a:rPr dirty="0" smtClean="0" sz="2400" spc="-10">
                <a:solidFill>
                  <a:srgbClr val="2F2B20"/>
                </a:solidFill>
                <a:latin typeface="Calibri"/>
                <a:cs typeface="Calibri"/>
              </a:rPr>
              <a:t>t</a:t>
            </a:r>
            <a:r>
              <a:rPr dirty="0" smtClean="0" sz="2400" spc="-5">
                <a:solidFill>
                  <a:srgbClr val="2F2B20"/>
                </a:solidFill>
                <a:latin typeface="Calibri"/>
                <a:cs typeface="Calibri"/>
              </a:rPr>
              <a:t> </a:t>
            </a:r>
            <a:r>
              <a:rPr dirty="0" smtClean="0" sz="2400" spc="-10">
                <a:solidFill>
                  <a:srgbClr val="2F2B20"/>
                </a:solidFill>
                <a:latin typeface="Calibri"/>
                <a:cs typeface="Calibri"/>
              </a:rPr>
              <a:t>o</a:t>
            </a:r>
            <a:r>
              <a:rPr dirty="0" smtClean="0" sz="2400" spc="0">
                <a:solidFill>
                  <a:srgbClr val="2F2B20"/>
                </a:solidFill>
                <a:latin typeface="Calibri"/>
                <a:cs typeface="Calibri"/>
              </a:rPr>
              <a:t>f</a:t>
            </a:r>
            <a:r>
              <a:rPr dirty="0" smtClean="0" sz="2400" spc="-5">
                <a:solidFill>
                  <a:srgbClr val="2F2B20"/>
                </a:solidFill>
                <a:latin typeface="Calibri"/>
                <a:cs typeface="Calibri"/>
              </a:rPr>
              <a:t> </a:t>
            </a:r>
            <a:r>
              <a:rPr dirty="0" smtClean="0" sz="2400" spc="-45">
                <a:solidFill>
                  <a:srgbClr val="2F2B20"/>
                </a:solidFill>
                <a:latin typeface="Calibri"/>
                <a:cs typeface="Calibri"/>
              </a:rPr>
              <a:t>w</a:t>
            </a:r>
            <a:r>
              <a:rPr dirty="0" smtClean="0" sz="2400" spc="-10">
                <a:solidFill>
                  <a:srgbClr val="2F2B20"/>
                </a:solidFill>
                <a:latin typeface="Calibri"/>
                <a:cs typeface="Calibri"/>
              </a:rPr>
              <a:t>o</a:t>
            </a:r>
            <a:r>
              <a:rPr dirty="0" smtClean="0" sz="2400" spc="-10">
                <a:solidFill>
                  <a:srgbClr val="2F2B20"/>
                </a:solidFill>
                <a:latin typeface="Calibri"/>
                <a:cs typeface="Calibri"/>
              </a:rPr>
              <a:t>r</a:t>
            </a:r>
            <a:r>
              <a:rPr dirty="0" smtClean="0" sz="2400" spc="-90">
                <a:solidFill>
                  <a:srgbClr val="2F2B20"/>
                </a:solidFill>
                <a:latin typeface="Calibri"/>
                <a:cs typeface="Calibri"/>
              </a:rPr>
              <a:t>k</a:t>
            </a:r>
            <a:r>
              <a:rPr dirty="0" smtClean="0" sz="2400" spc="-10">
                <a:solidFill>
                  <a:srgbClr val="2F2B20"/>
                </a:solidFill>
                <a:latin typeface="Calibri"/>
                <a:cs typeface="Calibri"/>
              </a:rPr>
              <a:t>e</a:t>
            </a:r>
            <a:r>
              <a:rPr dirty="0" smtClean="0" sz="2400" spc="-45">
                <a:solidFill>
                  <a:srgbClr val="2F2B20"/>
                </a:solidFill>
                <a:latin typeface="Calibri"/>
                <a:cs typeface="Calibri"/>
              </a:rPr>
              <a:t>r</a:t>
            </a:r>
            <a:r>
              <a:rPr dirty="0" smtClean="0" sz="2400" spc="0">
                <a:solidFill>
                  <a:srgbClr val="2F2B20"/>
                </a:solidFill>
                <a:latin typeface="Calibri"/>
                <a:cs typeface="Calibri"/>
              </a:rPr>
              <a:t>s</a:t>
            </a:r>
            <a:r>
              <a:rPr dirty="0" smtClean="0" sz="2400" spc="0">
                <a:solidFill>
                  <a:srgbClr val="2F2B20"/>
                </a:solidFill>
                <a:latin typeface="Calibri"/>
                <a:cs typeface="Calibri"/>
              </a:rPr>
              <a:t> a</a:t>
            </a:r>
            <a:r>
              <a:rPr dirty="0" smtClean="0" sz="2400" spc="-45">
                <a:solidFill>
                  <a:srgbClr val="2F2B20"/>
                </a:solidFill>
                <a:latin typeface="Calibri"/>
                <a:cs typeface="Calibri"/>
              </a:rPr>
              <a:t>r</a:t>
            </a:r>
            <a:r>
              <a:rPr dirty="0" smtClean="0" sz="2400" spc="-15">
                <a:solidFill>
                  <a:srgbClr val="2F2B20"/>
                </a:solidFill>
                <a:latin typeface="Calibri"/>
                <a:cs typeface="Calibri"/>
              </a:rPr>
              <a:t>e</a:t>
            </a:r>
            <a:r>
              <a:rPr dirty="0" smtClean="0" sz="2400" spc="-15">
                <a:solidFill>
                  <a:srgbClr val="2F2B20"/>
                </a:solidFill>
                <a:latin typeface="Calibri"/>
                <a:cs typeface="Calibri"/>
              </a:rPr>
              <a:t> </a:t>
            </a:r>
            <a:r>
              <a:rPr dirty="0" smtClean="0" sz="2400" spc="-10">
                <a:solidFill>
                  <a:srgbClr val="2F2B20"/>
                </a:solidFill>
                <a:latin typeface="Calibri"/>
                <a:cs typeface="Calibri"/>
              </a:rPr>
              <a:t>t</a:t>
            </a:r>
            <a:r>
              <a:rPr dirty="0" smtClean="0" sz="2400" spc="-55">
                <a:solidFill>
                  <a:srgbClr val="2F2B20"/>
                </a:solidFill>
                <a:latin typeface="Calibri"/>
                <a:cs typeface="Calibri"/>
              </a:rPr>
              <a:t>r</a:t>
            </a:r>
            <a:r>
              <a:rPr dirty="0" smtClean="0" sz="2400" spc="0">
                <a:solidFill>
                  <a:srgbClr val="2F2B20"/>
                </a:solidFill>
                <a:latin typeface="Calibri"/>
                <a:cs typeface="Calibri"/>
              </a:rPr>
              <a:t>ai</a:t>
            </a:r>
            <a:r>
              <a:rPr dirty="0" smtClean="0" sz="2400" spc="-15">
                <a:solidFill>
                  <a:srgbClr val="2F2B20"/>
                </a:solidFill>
                <a:latin typeface="Calibri"/>
                <a:cs typeface="Calibri"/>
              </a:rPr>
              <a:t>n</a:t>
            </a:r>
            <a:r>
              <a:rPr dirty="0" smtClean="0" sz="2400" spc="-10">
                <a:solidFill>
                  <a:srgbClr val="2F2B20"/>
                </a:solidFill>
                <a:latin typeface="Calibri"/>
                <a:cs typeface="Calibri"/>
              </a:rPr>
              <a:t>e</a:t>
            </a:r>
            <a:r>
              <a:rPr dirty="0" smtClean="0" sz="2400" spc="0">
                <a:solidFill>
                  <a:srgbClr val="2F2B20"/>
                </a:solidFill>
                <a:latin typeface="Calibri"/>
                <a:cs typeface="Calibri"/>
              </a:rPr>
              <a:t>d</a:t>
            </a:r>
            <a:r>
              <a:rPr dirty="0" smtClean="0" sz="2400" spc="-20">
                <a:solidFill>
                  <a:srgbClr val="2F2B20"/>
                </a:solidFill>
                <a:latin typeface="Calibri"/>
                <a:cs typeface="Calibri"/>
              </a:rPr>
              <a:t> </a:t>
            </a:r>
            <a:r>
              <a:rPr dirty="0" smtClean="0" sz="2400" spc="0">
                <a:solidFill>
                  <a:srgbClr val="2F2B20"/>
                </a:solidFill>
                <a:latin typeface="Calibri"/>
                <a:cs typeface="Calibri"/>
              </a:rPr>
              <a:t>in</a:t>
            </a:r>
            <a:r>
              <a:rPr dirty="0" smtClean="0" sz="2400" spc="-5">
                <a:solidFill>
                  <a:srgbClr val="2F2B20"/>
                </a:solidFill>
                <a:latin typeface="Calibri"/>
                <a:cs typeface="Calibri"/>
              </a:rPr>
              <a:t> </a:t>
            </a:r>
            <a:r>
              <a:rPr dirty="0" smtClean="0" sz="2400" spc="0">
                <a:solidFill>
                  <a:srgbClr val="2F2B20"/>
                </a:solidFill>
                <a:latin typeface="Calibri"/>
                <a:cs typeface="Calibri"/>
              </a:rPr>
              <a:t>Mi</a:t>
            </a:r>
            <a:r>
              <a:rPr dirty="0" smtClean="0" sz="2400" spc="-15">
                <a:solidFill>
                  <a:srgbClr val="2F2B20"/>
                </a:solidFill>
                <a:latin typeface="Calibri"/>
                <a:cs typeface="Calibri"/>
              </a:rPr>
              <a:t>ne</a:t>
            </a:r>
            <a:r>
              <a:rPr dirty="0" smtClean="0" sz="2400" spc="-15">
                <a:solidFill>
                  <a:srgbClr val="2F2B20"/>
                </a:solidFill>
                <a:latin typeface="Calibri"/>
                <a:cs typeface="Calibri"/>
              </a:rPr>
              <a:t> </a:t>
            </a:r>
            <a:r>
              <a:rPr dirty="0" smtClean="0" sz="2400" spc="-50">
                <a:solidFill>
                  <a:srgbClr val="2F2B20"/>
                </a:solidFill>
                <a:latin typeface="Calibri"/>
                <a:cs typeface="Calibri"/>
              </a:rPr>
              <a:t>R</a:t>
            </a:r>
            <a:r>
              <a:rPr dirty="0" smtClean="0" sz="2400" spc="-10">
                <a:solidFill>
                  <a:srgbClr val="2F2B20"/>
                </a:solidFill>
                <a:latin typeface="Calibri"/>
                <a:cs typeface="Calibri"/>
              </a:rPr>
              <a:t>e</a:t>
            </a:r>
            <a:r>
              <a:rPr dirty="0" smtClean="0" sz="2400" spc="-5">
                <a:solidFill>
                  <a:srgbClr val="2F2B20"/>
                </a:solidFill>
                <a:latin typeface="Calibri"/>
                <a:cs typeface="Calibri"/>
              </a:rPr>
              <a:t>s</a:t>
            </a:r>
            <a:r>
              <a:rPr dirty="0" smtClean="0" sz="2400" spc="-5">
                <a:solidFill>
                  <a:srgbClr val="2F2B20"/>
                </a:solidFill>
                <a:latin typeface="Calibri"/>
                <a:cs typeface="Calibri"/>
              </a:rPr>
              <a:t>c</a:t>
            </a:r>
            <a:r>
              <a:rPr dirty="0" smtClean="0" sz="2400" spc="-15">
                <a:solidFill>
                  <a:srgbClr val="2F2B20"/>
                </a:solidFill>
                <a:latin typeface="Calibri"/>
                <a:cs typeface="Calibri"/>
              </a:rPr>
              <a:t>ue</a:t>
            </a:r>
            <a:r>
              <a:rPr dirty="0" smtClean="0" sz="2400" spc="-25">
                <a:solidFill>
                  <a:srgbClr val="2F2B20"/>
                </a:solidFill>
                <a:latin typeface="Calibri"/>
                <a:cs typeface="Calibri"/>
              </a:rPr>
              <a:t> </a:t>
            </a:r>
            <a:r>
              <a:rPr dirty="0" smtClean="0" sz="2400" spc="-5">
                <a:solidFill>
                  <a:srgbClr val="2F2B20"/>
                </a:solidFill>
                <a:latin typeface="Calibri"/>
                <a:cs typeface="Calibri"/>
              </a:rPr>
              <a:t>O</a:t>
            </a:r>
            <a:r>
              <a:rPr dirty="0" smtClean="0" sz="2400" spc="-15">
                <a:solidFill>
                  <a:srgbClr val="2F2B20"/>
                </a:solidFill>
                <a:latin typeface="Calibri"/>
                <a:cs typeface="Calibri"/>
              </a:rPr>
              <a:t>p</a:t>
            </a:r>
            <a:r>
              <a:rPr dirty="0" smtClean="0" sz="2400" spc="-10">
                <a:solidFill>
                  <a:srgbClr val="2F2B20"/>
                </a:solidFill>
                <a:latin typeface="Calibri"/>
                <a:cs typeface="Calibri"/>
              </a:rPr>
              <a:t>e</a:t>
            </a:r>
            <a:r>
              <a:rPr dirty="0" smtClean="0" sz="2400" spc="-55">
                <a:solidFill>
                  <a:srgbClr val="2F2B20"/>
                </a:solidFill>
                <a:latin typeface="Calibri"/>
                <a:cs typeface="Calibri"/>
              </a:rPr>
              <a:t>r</a:t>
            </a:r>
            <a:r>
              <a:rPr dirty="0" smtClean="0" sz="2400" spc="-25">
                <a:solidFill>
                  <a:srgbClr val="2F2B20"/>
                </a:solidFill>
                <a:latin typeface="Calibri"/>
                <a:cs typeface="Calibri"/>
              </a:rPr>
              <a:t>a</a:t>
            </a:r>
            <a:r>
              <a:rPr dirty="0" smtClean="0" sz="2400" spc="0">
                <a:solidFill>
                  <a:srgbClr val="2F2B20"/>
                </a:solidFill>
                <a:latin typeface="Calibri"/>
                <a:cs typeface="Calibri"/>
              </a:rPr>
              <a:t>ti</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5">
                <a:solidFill>
                  <a:srgbClr val="2F2B20"/>
                </a:solidFill>
                <a:latin typeface="Calibri"/>
                <a:cs typeface="Calibri"/>
              </a:rPr>
              <a:t>s</a:t>
            </a:r>
            <a:r>
              <a:rPr dirty="0" smtClean="0" sz="2400" spc="-10">
                <a:solidFill>
                  <a:srgbClr val="2F2B20"/>
                </a:solidFill>
                <a:latin typeface="Calibri"/>
                <a:cs typeface="Calibri"/>
              </a:rPr>
              <a:t>,</a:t>
            </a:r>
            <a:r>
              <a:rPr dirty="0" smtClean="0" sz="2400" spc="-5">
                <a:solidFill>
                  <a:srgbClr val="2F2B20"/>
                </a:solidFill>
                <a:latin typeface="Calibri"/>
                <a:cs typeface="Calibri"/>
              </a:rPr>
              <a:t> </a:t>
            </a:r>
            <a:r>
              <a:rPr dirty="0" smtClean="0" sz="2400" spc="0">
                <a:solidFill>
                  <a:srgbClr val="2F2B20"/>
                </a:solidFill>
                <a:latin typeface="Calibri"/>
                <a:cs typeface="Calibri"/>
              </a:rPr>
              <a:t>and</a:t>
            </a:r>
            <a:r>
              <a:rPr dirty="0" smtClean="0" sz="2400" spc="-5">
                <a:solidFill>
                  <a:srgbClr val="2F2B20"/>
                </a:solidFill>
                <a:latin typeface="Calibri"/>
                <a:cs typeface="Calibri"/>
              </a:rPr>
              <a:t> </a:t>
            </a:r>
            <a:r>
              <a:rPr dirty="0" smtClean="0" sz="2400" spc="-35">
                <a:solidFill>
                  <a:srgbClr val="2F2B20"/>
                </a:solidFill>
                <a:latin typeface="Calibri"/>
                <a:cs typeface="Calibri"/>
              </a:rPr>
              <a:t>a</a:t>
            </a:r>
            <a:r>
              <a:rPr dirty="0" smtClean="0" sz="2400" spc="-55">
                <a:solidFill>
                  <a:srgbClr val="2F2B20"/>
                </a:solidFill>
                <a:latin typeface="Calibri"/>
                <a:cs typeface="Calibri"/>
              </a:rPr>
              <a:t>v</a:t>
            </a:r>
            <a:r>
              <a:rPr dirty="0" smtClean="0" sz="2400" spc="0">
                <a:solidFill>
                  <a:srgbClr val="2F2B20"/>
                </a:solidFill>
                <a:latin typeface="Calibri"/>
                <a:cs typeface="Calibri"/>
              </a:rPr>
              <a:t>ailabl</a:t>
            </a:r>
            <a:r>
              <a:rPr dirty="0" smtClean="0" sz="2400" spc="-15">
                <a:solidFill>
                  <a:srgbClr val="2F2B20"/>
                </a:solidFill>
                <a:latin typeface="Calibri"/>
                <a:cs typeface="Calibri"/>
              </a:rPr>
              <a:t>e</a:t>
            </a:r>
            <a:r>
              <a:rPr dirty="0" smtClean="0" sz="2400" spc="-10">
                <a:solidFill>
                  <a:srgbClr val="2F2B20"/>
                </a:solidFill>
                <a:latin typeface="Calibri"/>
                <a:cs typeface="Calibri"/>
              </a:rPr>
              <a:t> </a:t>
            </a:r>
            <a:r>
              <a:rPr dirty="0" smtClean="0" sz="2400" spc="-35">
                <a:solidFill>
                  <a:srgbClr val="2F2B20"/>
                </a:solidFill>
                <a:latin typeface="Calibri"/>
                <a:cs typeface="Calibri"/>
              </a:rPr>
              <a:t>t</a:t>
            </a:r>
            <a:r>
              <a:rPr dirty="0" smtClean="0" sz="2400" spc="0">
                <a:solidFill>
                  <a:srgbClr val="2F2B20"/>
                </a:solidFill>
                <a:latin typeface="Calibri"/>
                <a:cs typeface="Calibri"/>
              </a:rPr>
              <a:t>o</a:t>
            </a:r>
            <a:r>
              <a:rPr dirty="0" smtClean="0" sz="2400" spc="0">
                <a:solidFill>
                  <a:srgbClr val="2F2B20"/>
                </a:solidFill>
                <a:latin typeface="Calibri"/>
                <a:cs typeface="Calibri"/>
              </a:rPr>
              <a:t> p</a:t>
            </a:r>
            <a:r>
              <a:rPr dirty="0" smtClean="0" sz="2400" spc="-35">
                <a:solidFill>
                  <a:srgbClr val="2F2B20"/>
                </a:solidFill>
                <a:latin typeface="Calibri"/>
                <a:cs typeface="Calibri"/>
              </a:rPr>
              <a:t>r</a:t>
            </a:r>
            <a:r>
              <a:rPr dirty="0" smtClean="0" sz="2400" spc="-20">
                <a:solidFill>
                  <a:srgbClr val="2F2B20"/>
                </a:solidFill>
                <a:latin typeface="Calibri"/>
                <a:cs typeface="Calibri"/>
              </a:rPr>
              <a:t>o</a:t>
            </a:r>
            <a:r>
              <a:rPr dirty="0" smtClean="0" sz="2400" spc="-20">
                <a:solidFill>
                  <a:srgbClr val="2F2B20"/>
                </a:solidFill>
                <a:latin typeface="Calibri"/>
                <a:cs typeface="Calibri"/>
              </a:rPr>
              <a:t>v</a:t>
            </a:r>
            <a:r>
              <a:rPr dirty="0" smtClean="0" sz="2400" spc="0">
                <a:solidFill>
                  <a:srgbClr val="2F2B20"/>
                </a:solidFill>
                <a:latin typeface="Calibri"/>
                <a:cs typeface="Calibri"/>
              </a:rPr>
              <a:t>i</a:t>
            </a:r>
            <a:r>
              <a:rPr dirty="0" smtClean="0" sz="2400" spc="-15">
                <a:solidFill>
                  <a:srgbClr val="2F2B20"/>
                </a:solidFill>
                <a:latin typeface="Calibri"/>
                <a:cs typeface="Calibri"/>
              </a:rPr>
              <a:t>de</a:t>
            </a:r>
            <a:r>
              <a:rPr dirty="0" smtClean="0" sz="2400" spc="10">
                <a:solidFill>
                  <a:srgbClr val="2F2B20"/>
                </a:solidFill>
                <a:latin typeface="Calibri"/>
                <a:cs typeface="Calibri"/>
              </a:rPr>
              <a:t> </a:t>
            </a:r>
            <a:r>
              <a:rPr dirty="0" smtClean="0" sz="2400" spc="-45">
                <a:solidFill>
                  <a:srgbClr val="2F2B20"/>
                </a:solidFill>
                <a:latin typeface="Calibri"/>
                <a:cs typeface="Calibri"/>
              </a:rPr>
              <a:t>r</a:t>
            </a:r>
            <a:r>
              <a:rPr dirty="0" smtClean="0" sz="2400" spc="-10">
                <a:solidFill>
                  <a:srgbClr val="2F2B20"/>
                </a:solidFill>
                <a:latin typeface="Calibri"/>
                <a:cs typeface="Calibri"/>
              </a:rPr>
              <a:t>e</a:t>
            </a:r>
            <a:r>
              <a:rPr dirty="0" smtClean="0" sz="2400" spc="-5">
                <a:solidFill>
                  <a:srgbClr val="2F2B20"/>
                </a:solidFill>
                <a:latin typeface="Calibri"/>
                <a:cs typeface="Calibri"/>
              </a:rPr>
              <a:t>s</a:t>
            </a:r>
            <a:r>
              <a:rPr dirty="0" smtClean="0" sz="2400" spc="-5">
                <a:solidFill>
                  <a:srgbClr val="2F2B20"/>
                </a:solidFill>
                <a:latin typeface="Calibri"/>
                <a:cs typeface="Calibri"/>
              </a:rPr>
              <a:t>c</a:t>
            </a:r>
            <a:r>
              <a:rPr dirty="0" smtClean="0" sz="2400" spc="-15">
                <a:solidFill>
                  <a:srgbClr val="2F2B20"/>
                </a:solidFill>
                <a:latin typeface="Calibri"/>
                <a:cs typeface="Calibri"/>
              </a:rPr>
              <a:t>ue</a:t>
            </a:r>
            <a:r>
              <a:rPr dirty="0" smtClean="0" sz="2400" spc="-10">
                <a:solidFill>
                  <a:srgbClr val="2F2B20"/>
                </a:solidFill>
                <a:latin typeface="Calibri"/>
                <a:cs typeface="Calibri"/>
              </a:rPr>
              <a:t> </a:t>
            </a:r>
            <a:r>
              <a:rPr dirty="0" smtClean="0" sz="2400" spc="-10">
                <a:solidFill>
                  <a:srgbClr val="2F2B20"/>
                </a:solidFill>
                <a:latin typeface="Calibri"/>
                <a:cs typeface="Calibri"/>
              </a:rPr>
              <a:t>o</a:t>
            </a:r>
            <a:r>
              <a:rPr dirty="0" smtClean="0" sz="2400" spc="-15">
                <a:solidFill>
                  <a:srgbClr val="2F2B20"/>
                </a:solidFill>
                <a:latin typeface="Calibri"/>
                <a:cs typeface="Calibri"/>
              </a:rPr>
              <a:t>p</a:t>
            </a:r>
            <a:r>
              <a:rPr dirty="0" smtClean="0" sz="2400" spc="-10">
                <a:solidFill>
                  <a:srgbClr val="2F2B20"/>
                </a:solidFill>
                <a:latin typeface="Calibri"/>
                <a:cs typeface="Calibri"/>
              </a:rPr>
              <a:t>e</a:t>
            </a:r>
            <a:r>
              <a:rPr dirty="0" smtClean="0" sz="2400" spc="-55">
                <a:solidFill>
                  <a:srgbClr val="2F2B20"/>
                </a:solidFill>
                <a:latin typeface="Calibri"/>
                <a:cs typeface="Calibri"/>
              </a:rPr>
              <a:t>r</a:t>
            </a:r>
            <a:r>
              <a:rPr dirty="0" smtClean="0" sz="2400" spc="-25">
                <a:solidFill>
                  <a:srgbClr val="2F2B20"/>
                </a:solidFill>
                <a:latin typeface="Calibri"/>
                <a:cs typeface="Calibri"/>
              </a:rPr>
              <a:t>a</a:t>
            </a:r>
            <a:r>
              <a:rPr dirty="0" smtClean="0" sz="2400" spc="0">
                <a:solidFill>
                  <a:srgbClr val="2F2B20"/>
                </a:solidFill>
                <a:latin typeface="Calibri"/>
                <a:cs typeface="Calibri"/>
              </a:rPr>
              <a:t>ti</a:t>
            </a:r>
            <a:r>
              <a:rPr dirty="0" smtClean="0" sz="2400" spc="-10">
                <a:solidFill>
                  <a:srgbClr val="2F2B20"/>
                </a:solidFill>
                <a:latin typeface="Calibri"/>
                <a:cs typeface="Calibri"/>
              </a:rPr>
              <a:t>o</a:t>
            </a:r>
            <a:r>
              <a:rPr dirty="0" smtClean="0" sz="2400" spc="0">
                <a:solidFill>
                  <a:srgbClr val="2F2B20"/>
                </a:solidFill>
                <a:latin typeface="Calibri"/>
                <a:cs typeface="Calibri"/>
              </a:rPr>
              <a:t>ns</a:t>
            </a:r>
            <a:r>
              <a:rPr dirty="0" smtClean="0" sz="2400" spc="-10">
                <a:solidFill>
                  <a:srgbClr val="2F2B20"/>
                </a:solidFill>
                <a:latin typeface="Calibri"/>
                <a:cs typeface="Calibri"/>
              </a:rPr>
              <a:t> </a:t>
            </a:r>
            <a:r>
              <a:rPr dirty="0" smtClean="0" sz="2400" spc="0">
                <a:solidFill>
                  <a:srgbClr val="2F2B20"/>
                </a:solidFill>
                <a:latin typeface="Calibri"/>
                <a:cs typeface="Calibri"/>
              </a:rPr>
              <a:t>in</a:t>
            </a:r>
            <a:r>
              <a:rPr dirty="0" smtClean="0" sz="2400" spc="-5">
                <a:solidFill>
                  <a:srgbClr val="2F2B20"/>
                </a:solidFill>
                <a:latin typeface="Calibri"/>
                <a:cs typeface="Calibri"/>
              </a:rPr>
              <a:t> </a:t>
            </a:r>
            <a:r>
              <a:rPr dirty="0" smtClean="0" sz="2400" spc="0">
                <a:solidFill>
                  <a:srgbClr val="2F2B20"/>
                </a:solidFill>
                <a:latin typeface="Calibri"/>
                <a:cs typeface="Calibri"/>
              </a:rPr>
              <a:t>a ti</a:t>
            </a:r>
            <a:r>
              <a:rPr dirty="0" smtClean="0" sz="2400" spc="-20">
                <a:solidFill>
                  <a:srgbClr val="2F2B20"/>
                </a:solidFill>
                <a:latin typeface="Calibri"/>
                <a:cs typeface="Calibri"/>
              </a:rPr>
              <a:t>m</a:t>
            </a:r>
            <a:r>
              <a:rPr dirty="0" smtClean="0" sz="2400" spc="-10">
                <a:solidFill>
                  <a:srgbClr val="2F2B20"/>
                </a:solidFill>
                <a:latin typeface="Calibri"/>
                <a:cs typeface="Calibri"/>
              </a:rPr>
              <a:t>e</a:t>
            </a:r>
            <a:r>
              <a:rPr dirty="0" smtClean="0" sz="2400" spc="0">
                <a:solidFill>
                  <a:srgbClr val="2F2B20"/>
                </a:solidFill>
                <a:latin typeface="Calibri"/>
                <a:cs typeface="Calibri"/>
              </a:rPr>
              <a:t>l</a:t>
            </a:r>
            <a:r>
              <a:rPr dirty="0" smtClean="0" sz="2400" spc="-15">
                <a:solidFill>
                  <a:srgbClr val="2F2B20"/>
                </a:solidFill>
                <a:latin typeface="Calibri"/>
                <a:cs typeface="Calibri"/>
              </a:rPr>
              <a:t>y</a:t>
            </a:r>
            <a:r>
              <a:rPr dirty="0" smtClean="0" sz="2400" spc="-25">
                <a:solidFill>
                  <a:srgbClr val="2F2B20"/>
                </a:solidFill>
                <a:latin typeface="Calibri"/>
                <a:cs typeface="Calibri"/>
              </a:rPr>
              <a:t> </a:t>
            </a:r>
            <a:r>
              <a:rPr dirty="0" smtClean="0" sz="2400" spc="-50">
                <a:solidFill>
                  <a:srgbClr val="2F2B20"/>
                </a:solidFill>
                <a:latin typeface="Calibri"/>
                <a:cs typeface="Calibri"/>
              </a:rPr>
              <a:t>f</a:t>
            </a:r>
            <a:r>
              <a:rPr dirty="0" smtClean="0" sz="2400" spc="0">
                <a:solidFill>
                  <a:srgbClr val="2F2B20"/>
                </a:solidFill>
                <a:latin typeface="Calibri"/>
                <a:cs typeface="Calibri"/>
              </a:rPr>
              <a:t>a</a:t>
            </a:r>
            <a:r>
              <a:rPr dirty="0" smtClean="0" sz="2400" spc="-5">
                <a:solidFill>
                  <a:srgbClr val="2F2B20"/>
                </a:solidFill>
                <a:latin typeface="Calibri"/>
                <a:cs typeface="Calibri"/>
              </a:rPr>
              <a:t>s</a:t>
            </a:r>
            <a:r>
              <a:rPr dirty="0" smtClean="0" sz="2400" spc="0">
                <a:solidFill>
                  <a:srgbClr val="2F2B20"/>
                </a:solidFill>
                <a:latin typeface="Calibri"/>
                <a:cs typeface="Calibri"/>
              </a:rPr>
              <a:t>hi</a:t>
            </a:r>
            <a:r>
              <a:rPr dirty="0" smtClean="0" sz="2400" spc="-10">
                <a:solidFill>
                  <a:srgbClr val="2F2B20"/>
                </a:solidFill>
                <a:latin typeface="Calibri"/>
                <a:cs typeface="Calibri"/>
              </a:rPr>
              <a:t>o</a:t>
            </a:r>
            <a:r>
              <a:rPr dirty="0" smtClean="0" sz="2400" spc="0">
                <a:solidFill>
                  <a:srgbClr val="2F2B20"/>
                </a:solidFill>
                <a:latin typeface="Calibri"/>
                <a:cs typeface="Calibri"/>
              </a:rPr>
              <a:t>n</a:t>
            </a:r>
            <a:endParaRPr sz="2400">
              <a:latin typeface="Calibri"/>
              <a:cs typeface="Calibri"/>
            </a:endParaRPr>
          </a:p>
        </p:txBody>
      </p:sp>
      <p:sp>
        <p:nvSpPr>
          <p:cNvPr id="4" name="object 4"/>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5" name="object 5"/>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6" name="object 6"/>
          <p:cNvSpPr txBox="1">
            <a:spLocks noGrp="1"/>
          </p:cNvSpPr>
          <p:nvPr>
            <p:ph type="sldNum" idx="7" sz="quarter"/>
          </p:nvPr>
        </p:nvSpPr>
        <p:spPr>
          <a:prstGeom prst="rect"/>
        </p:spPr>
        <p:txBody>
          <a:bodyPr wrap="square" lIns="0" tIns="0" rIns="0" bIns="0" rtlCol="0" vert="horz">
            <a:noAutofit/>
          </a:bodyPr>
          <a:lstStyle/>
          <a:p>
            <a:pPr marL="83185">
              <a:lnSpc>
                <a:spcPct val="100000"/>
              </a:lnSpc>
            </a:pPr>
            <a:fld id="{81D60167-4931-47E6-BA6A-407CBD079E47}" type="slidenum">
              <a:rPr dirty="0" smtClean="0" sz="1800" spc="-10">
                <a:solidFill>
                  <a:srgbClr val="FFFFFF"/>
                </a:solidFill>
                <a:latin typeface="Calibri"/>
                <a:cs typeface="Calibri"/>
              </a:rPr>
              <a:t>3</a:t>
            </a:fld>
            <a:endParaRPr sz="1800">
              <a:latin typeface="Calibri"/>
              <a:cs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p:spPr>
        <p:txBody>
          <a:bodyPr wrap="square" lIns="0" tIns="0" rIns="0" bIns="0" rtlCol="0" vert="horz">
            <a:noAutofit/>
          </a:bodyPr>
          <a:lstStyle/>
          <a:p>
            <a:pPr marL="12700" marR="12700">
              <a:lnSpc>
                <a:spcPts val="3840"/>
              </a:lnSpc>
            </a:pPr>
            <a:r>
              <a:rPr dirty="0" smtClean="0" sz="3200" spc="-100">
                <a:solidFill>
                  <a:srgbClr val="7A7425"/>
                </a:solidFill>
                <a:latin typeface="Century Gothic"/>
                <a:cs typeface="Century Gothic"/>
              </a:rPr>
              <a:t>M</a:t>
            </a:r>
            <a:r>
              <a:rPr dirty="0" smtClean="0" sz="3200" spc="-100">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i</a:t>
            </a:r>
            <a:r>
              <a:rPr dirty="0" smtClean="0" sz="3200" spc="-95">
                <a:solidFill>
                  <a:srgbClr val="7A7425"/>
                </a:solidFill>
                <a:latin typeface="Century Gothic"/>
                <a:cs typeface="Century Gothic"/>
              </a:rPr>
              <a:t>n</a:t>
            </a:r>
            <a:r>
              <a:rPr dirty="0" smtClean="0" sz="3200" spc="0">
                <a:solidFill>
                  <a:srgbClr val="7A7425"/>
                </a:solidFill>
                <a:latin typeface="Century Gothic"/>
                <a:cs typeface="Century Gothic"/>
              </a:rPr>
              <a:t>g</a:t>
            </a:r>
            <a:r>
              <a:rPr dirty="0" smtClean="0" sz="3200" spc="-240">
                <a:solidFill>
                  <a:srgbClr val="7A7425"/>
                </a:solidFill>
                <a:latin typeface="Century Gothic"/>
                <a:cs typeface="Century Gothic"/>
              </a:rPr>
              <a:t> </a:t>
            </a:r>
            <a:r>
              <a:rPr dirty="0" smtClean="0" sz="3200" spc="-100">
                <a:solidFill>
                  <a:srgbClr val="7A7425"/>
                </a:solidFill>
                <a:latin typeface="Century Gothic"/>
                <a:cs typeface="Century Gothic"/>
              </a:rPr>
              <a:t>C</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r</a:t>
            </a:r>
            <a:r>
              <a:rPr dirty="0" smtClean="0" sz="3200" spc="-100">
                <a:solidFill>
                  <a:srgbClr val="7A7425"/>
                </a:solidFill>
                <a:latin typeface="Century Gothic"/>
                <a:cs typeface="Century Gothic"/>
              </a:rPr>
              <a:t>a</a:t>
            </a:r>
            <a:r>
              <a:rPr dirty="0" smtClean="0" sz="3200" spc="-95">
                <a:solidFill>
                  <a:srgbClr val="7A7425"/>
                </a:solidFill>
                <a:latin typeface="Century Gothic"/>
                <a:cs typeface="Century Gothic"/>
              </a:rPr>
              <a:t>c</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r</a:t>
            </a:r>
            <a:r>
              <a:rPr dirty="0" smtClean="0" sz="3200" spc="0">
                <a:solidFill>
                  <a:srgbClr val="7A7425"/>
                </a:solidFill>
                <a:latin typeface="Century Gothic"/>
                <a:cs typeface="Century Gothic"/>
              </a:rPr>
              <a:t>s</a:t>
            </a:r>
            <a:r>
              <a:rPr dirty="0" smtClean="0" sz="3200" spc="-235">
                <a:solidFill>
                  <a:srgbClr val="7A7425"/>
                </a:solidFill>
                <a:latin typeface="Century Gothic"/>
                <a:cs typeface="Century Gothic"/>
              </a:rPr>
              <a:t> </a:t>
            </a:r>
            <a:r>
              <a:rPr dirty="0" smtClean="0" sz="3200" spc="-100">
                <a:solidFill>
                  <a:srgbClr val="7A7425"/>
                </a:solidFill>
                <a:latin typeface="Century Gothic"/>
                <a:cs typeface="Century Gothic"/>
              </a:rPr>
              <a:t>P</a:t>
            </a:r>
            <a:r>
              <a:rPr dirty="0" smtClean="0" sz="3200" spc="-90">
                <a:solidFill>
                  <a:srgbClr val="7A7425"/>
                </a:solidFill>
                <a:latin typeface="Century Gothic"/>
                <a:cs typeface="Century Gothic"/>
              </a:rPr>
              <a:t>e</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s</a:t>
            </a:r>
            <a:r>
              <a:rPr dirty="0" smtClean="0" sz="3200" spc="-100">
                <a:solidFill>
                  <a:srgbClr val="7A7425"/>
                </a:solidFill>
                <a:latin typeface="Century Gothic"/>
                <a:cs typeface="Century Gothic"/>
              </a:rPr>
              <a:t>p</a:t>
            </a:r>
            <a:r>
              <a:rPr dirty="0" smtClean="0" sz="3200" spc="-105">
                <a:solidFill>
                  <a:srgbClr val="7A7425"/>
                </a:solidFill>
                <a:latin typeface="Century Gothic"/>
                <a:cs typeface="Century Gothic"/>
              </a:rPr>
              <a:t>e</a:t>
            </a:r>
            <a:r>
              <a:rPr dirty="0" smtClean="0" sz="3200" spc="-110">
                <a:solidFill>
                  <a:srgbClr val="7A7425"/>
                </a:solidFill>
                <a:latin typeface="Century Gothic"/>
                <a:cs typeface="Century Gothic"/>
              </a:rPr>
              <a:t>c</a:t>
            </a:r>
            <a:r>
              <a:rPr dirty="0" smtClean="0" sz="3200" spc="-105">
                <a:solidFill>
                  <a:srgbClr val="7A7425"/>
                </a:solidFill>
                <a:latin typeface="Century Gothic"/>
                <a:cs typeface="Century Gothic"/>
              </a:rPr>
              <a:t>ti</a:t>
            </a:r>
            <a:r>
              <a:rPr dirty="0" smtClean="0" sz="3200" spc="-100">
                <a:solidFill>
                  <a:srgbClr val="7A7425"/>
                </a:solidFill>
                <a:latin typeface="Century Gothic"/>
                <a:cs typeface="Century Gothic"/>
              </a:rPr>
              <a:t>v</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M</a:t>
            </a:r>
            <a:r>
              <a:rPr dirty="0" smtClean="0" sz="3200" spc="-105">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0">
                <a:solidFill>
                  <a:srgbClr val="7A7425"/>
                </a:solidFill>
                <a:latin typeface="Century Gothic"/>
                <a:cs typeface="Century Gothic"/>
              </a:rPr>
              <a:t>e</a:t>
            </a:r>
            <a:r>
              <a:rPr dirty="0" smtClean="0" sz="3200" spc="0">
                <a:solidFill>
                  <a:srgbClr val="7A7425"/>
                </a:solidFill>
                <a:latin typeface="Century Gothic"/>
                <a:cs typeface="Century Gothic"/>
              </a:rPr>
              <a:t> </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e</a:t>
            </a:r>
            <a:r>
              <a:rPr dirty="0" smtClean="0" sz="3200" spc="-105">
                <a:solidFill>
                  <a:srgbClr val="7A7425"/>
                </a:solidFill>
                <a:latin typeface="Century Gothic"/>
                <a:cs typeface="Century Gothic"/>
              </a:rPr>
              <a:t>s</a:t>
            </a:r>
            <a:r>
              <a:rPr dirty="0" smtClean="0" sz="3200" spc="-95">
                <a:solidFill>
                  <a:srgbClr val="7A7425"/>
                </a:solidFill>
                <a:latin typeface="Century Gothic"/>
                <a:cs typeface="Century Gothic"/>
              </a:rPr>
              <a:t>c</a:t>
            </a:r>
            <a:r>
              <a:rPr dirty="0" smtClean="0" sz="3200" spc="-100">
                <a:solidFill>
                  <a:srgbClr val="7A7425"/>
                </a:solidFill>
                <a:latin typeface="Century Gothic"/>
                <a:cs typeface="Century Gothic"/>
              </a:rPr>
              <a:t>u</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C</a:t>
            </a:r>
            <a:r>
              <a:rPr dirty="0" smtClean="0" sz="3200" spc="-100">
                <a:solidFill>
                  <a:srgbClr val="7A7425"/>
                </a:solidFill>
                <a:latin typeface="Century Gothic"/>
                <a:cs typeface="Century Gothic"/>
              </a:rPr>
              <a:t>h</a:t>
            </a:r>
            <a:r>
              <a:rPr dirty="0" smtClean="0" sz="3200" spc="-100">
                <a:solidFill>
                  <a:srgbClr val="7A7425"/>
                </a:solidFill>
                <a:latin typeface="Century Gothic"/>
                <a:cs typeface="Century Gothic"/>
              </a:rPr>
              <a:t>a</a:t>
            </a:r>
            <a:r>
              <a:rPr dirty="0" smtClean="0" sz="3200" spc="-105">
                <a:solidFill>
                  <a:srgbClr val="7A7425"/>
                </a:solidFill>
                <a:latin typeface="Century Gothic"/>
                <a:cs typeface="Century Gothic"/>
              </a:rPr>
              <a:t>l</a:t>
            </a:r>
            <a:r>
              <a:rPr dirty="0" smtClean="0" sz="3200" spc="-100">
                <a:solidFill>
                  <a:srgbClr val="7A7425"/>
                </a:solidFill>
                <a:latin typeface="Century Gothic"/>
                <a:cs typeface="Century Gothic"/>
              </a:rPr>
              <a:t>l</a:t>
            </a:r>
            <a:r>
              <a:rPr dirty="0" smtClean="0" sz="3200" spc="-90">
                <a:solidFill>
                  <a:srgbClr val="7A7425"/>
                </a:solidFill>
                <a:latin typeface="Century Gothic"/>
                <a:cs typeface="Century Gothic"/>
              </a:rPr>
              <a:t>e</a:t>
            </a:r>
            <a:r>
              <a:rPr dirty="0" smtClean="0" sz="3200" spc="-110">
                <a:solidFill>
                  <a:srgbClr val="7A7425"/>
                </a:solidFill>
                <a:latin typeface="Century Gothic"/>
                <a:cs typeface="Century Gothic"/>
              </a:rPr>
              <a:t>ng</a:t>
            </a:r>
            <a:r>
              <a:rPr dirty="0" smtClean="0" sz="3200" spc="-105">
                <a:solidFill>
                  <a:srgbClr val="7A7425"/>
                </a:solidFill>
                <a:latin typeface="Century Gothic"/>
                <a:cs typeface="Century Gothic"/>
              </a:rPr>
              <a:t>e</a:t>
            </a:r>
            <a:r>
              <a:rPr dirty="0" smtClean="0" sz="3200" spc="0">
                <a:solidFill>
                  <a:srgbClr val="7A7425"/>
                </a:solidFill>
                <a:latin typeface="Century Gothic"/>
                <a:cs typeface="Century Gothic"/>
              </a:rPr>
              <a:t>s</a:t>
            </a:r>
            <a:r>
              <a:rPr dirty="0" smtClean="0" sz="3200" spc="-250">
                <a:solidFill>
                  <a:srgbClr val="7A7425"/>
                </a:solidFill>
                <a:latin typeface="Century Gothic"/>
                <a:cs typeface="Century Gothic"/>
              </a:rPr>
              <a:t> </a:t>
            </a:r>
            <a:r>
              <a:rPr dirty="0" smtClean="0" sz="3200" spc="0">
                <a:solidFill>
                  <a:srgbClr val="7A7425"/>
                </a:solidFill>
                <a:latin typeface="Century Gothic"/>
                <a:cs typeface="Century Gothic"/>
              </a:rPr>
              <a:t>—</a:t>
            </a:r>
            <a:r>
              <a:rPr dirty="0" smtClean="0" sz="3200" spc="-204">
                <a:solidFill>
                  <a:srgbClr val="7A7425"/>
                </a:solidFill>
                <a:latin typeface="Century Gothic"/>
                <a:cs typeface="Century Gothic"/>
              </a:rPr>
              <a:t> </a:t>
            </a:r>
            <a:r>
              <a:rPr dirty="0" smtClean="0" sz="3200" spc="0">
                <a:solidFill>
                  <a:srgbClr val="7A7425"/>
                </a:solidFill>
                <a:latin typeface="Century Gothic"/>
                <a:cs typeface="Century Gothic"/>
              </a:rPr>
              <a:t>1</a:t>
            </a:r>
            <a:endParaRPr sz="3200">
              <a:latin typeface="Century Gothic"/>
              <a:cs typeface="Century Gothic"/>
            </a:endParaRPr>
          </a:p>
        </p:txBody>
      </p:sp>
      <p:sp>
        <p:nvSpPr>
          <p:cNvPr id="3" name="object 3"/>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4" name="object 4"/>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5" name="object 5"/>
          <p:cNvSpPr txBox="1"/>
          <p:nvPr/>
        </p:nvSpPr>
        <p:spPr>
          <a:xfrm>
            <a:off x="650240" y="1562100"/>
            <a:ext cx="3369310" cy="3014980"/>
          </a:xfrm>
          <a:prstGeom prst="rect">
            <a:avLst/>
          </a:prstGeom>
        </p:spPr>
        <p:txBody>
          <a:bodyPr wrap="square" lIns="0" tIns="0" rIns="0" bIns="0" rtlCol="0" vert="horz">
            <a:noAutofit/>
          </a:bodyPr>
          <a:lstStyle/>
          <a:p>
            <a:pPr marL="241300" indent="-228600">
              <a:lnSpc>
                <a:spcPct val="100000"/>
              </a:lnSpc>
              <a:buClr>
                <a:srgbClr val="A9A57C"/>
              </a:buClr>
              <a:buFont typeface="Arial"/>
              <a:buChar char="•"/>
              <a:tabLst>
                <a:tab pos="241300" algn="l"/>
              </a:tabLst>
            </a:pPr>
            <a:r>
              <a:rPr dirty="0" smtClean="0" sz="2400" spc="0">
                <a:solidFill>
                  <a:srgbClr val="2F2B20"/>
                </a:solidFill>
                <a:latin typeface="Calibri"/>
                <a:cs typeface="Calibri"/>
              </a:rPr>
              <a:t>Si</a:t>
            </a:r>
            <a:r>
              <a:rPr dirty="0" smtClean="0" sz="2400" spc="-50">
                <a:solidFill>
                  <a:srgbClr val="2F2B20"/>
                </a:solidFill>
                <a:latin typeface="Calibri"/>
                <a:cs typeface="Calibri"/>
              </a:rPr>
              <a:t>z</a:t>
            </a:r>
            <a:r>
              <a:rPr dirty="0" smtClean="0" sz="2400" spc="-15">
                <a:solidFill>
                  <a:srgbClr val="2F2B20"/>
                </a:solidFill>
                <a:latin typeface="Calibri"/>
                <a:cs typeface="Calibri"/>
              </a:rPr>
              <a:t>e</a:t>
            </a:r>
            <a:r>
              <a:rPr dirty="0" smtClean="0" sz="2400" spc="-10">
                <a:solidFill>
                  <a:srgbClr val="2F2B20"/>
                </a:solidFill>
                <a:latin typeface="Calibri"/>
                <a:cs typeface="Calibri"/>
              </a:rPr>
              <a:t> </a:t>
            </a:r>
            <a:r>
              <a:rPr dirty="0" smtClean="0" sz="2400" spc="-5">
                <a:solidFill>
                  <a:srgbClr val="2F2B20"/>
                </a:solidFill>
                <a:latin typeface="Calibri"/>
                <a:cs typeface="Calibri"/>
              </a:rPr>
              <a:t>o</a:t>
            </a:r>
            <a:r>
              <a:rPr dirty="0" smtClean="0" sz="2400" spc="0">
                <a:solidFill>
                  <a:srgbClr val="2F2B20"/>
                </a:solidFill>
                <a:latin typeface="Calibri"/>
                <a:cs typeface="Calibri"/>
              </a:rPr>
              <a:t>f</a:t>
            </a:r>
            <a:r>
              <a:rPr dirty="0" smtClean="0" sz="2400" spc="-5">
                <a:solidFill>
                  <a:srgbClr val="2F2B20"/>
                </a:solidFill>
                <a:latin typeface="Calibri"/>
                <a:cs typeface="Calibri"/>
              </a:rPr>
              <a:t> </a:t>
            </a:r>
            <a:r>
              <a:rPr dirty="0" smtClean="0" sz="2400" spc="-20">
                <a:solidFill>
                  <a:srgbClr val="2F2B20"/>
                </a:solidFill>
                <a:latin typeface="Calibri"/>
                <a:cs typeface="Calibri"/>
              </a:rPr>
              <a:t>P</a:t>
            </a:r>
            <a:r>
              <a:rPr dirty="0" smtClean="0" sz="2400" spc="-45">
                <a:solidFill>
                  <a:srgbClr val="2F2B20"/>
                </a:solidFill>
                <a:latin typeface="Calibri"/>
                <a:cs typeface="Calibri"/>
              </a:rPr>
              <a:t>r</a:t>
            </a:r>
            <a:r>
              <a:rPr dirty="0" smtClean="0" sz="2400" spc="-5">
                <a:solidFill>
                  <a:srgbClr val="2F2B20"/>
                </a:solidFill>
                <a:latin typeface="Calibri"/>
                <a:cs typeface="Calibri"/>
              </a:rPr>
              <a:t>o</a:t>
            </a:r>
            <a:r>
              <a:rPr dirty="0" smtClean="0" sz="2400" spc="0">
                <a:solidFill>
                  <a:srgbClr val="2F2B20"/>
                </a:solidFill>
                <a:latin typeface="Calibri"/>
                <a:cs typeface="Calibri"/>
              </a:rPr>
              <a:t>j</a:t>
            </a:r>
            <a:r>
              <a:rPr dirty="0" smtClean="0" sz="2400" spc="-10">
                <a:solidFill>
                  <a:srgbClr val="2F2B20"/>
                </a:solidFill>
                <a:latin typeface="Calibri"/>
                <a:cs typeface="Calibri"/>
              </a:rPr>
              <a:t>e</a:t>
            </a:r>
            <a:r>
              <a:rPr dirty="0" smtClean="0" sz="2400" spc="-5">
                <a:solidFill>
                  <a:srgbClr val="2F2B20"/>
                </a:solidFill>
                <a:latin typeface="Calibri"/>
                <a:cs typeface="Calibri"/>
              </a:rPr>
              <a:t>c</a:t>
            </a:r>
            <a:r>
              <a:rPr dirty="0" smtClean="0" sz="2400" spc="-10">
                <a:solidFill>
                  <a:srgbClr val="2F2B20"/>
                </a:solidFill>
                <a:latin typeface="Calibri"/>
                <a:cs typeface="Calibri"/>
              </a:rPr>
              <a:t>t</a:t>
            </a:r>
            <a:endParaRPr sz="2400">
              <a:latin typeface="Calibri"/>
              <a:cs typeface="Calibri"/>
            </a:endParaRPr>
          </a:p>
          <a:p>
            <a:pPr>
              <a:lnSpc>
                <a:spcPts val="550"/>
              </a:lnSpc>
              <a:spcBef>
                <a:spcPts val="25"/>
              </a:spcBef>
              <a:buClr>
                <a:srgbClr val="A9A57C"/>
              </a:buClr>
              <a:buFont typeface="Arial"/>
              <a:buChar char="•"/>
            </a:pPr>
            <a:endParaRPr sz="550"/>
          </a:p>
          <a:p>
            <a:pPr marL="241300" indent="-228600">
              <a:lnSpc>
                <a:spcPct val="100000"/>
              </a:lnSpc>
              <a:buClr>
                <a:srgbClr val="A9A57C"/>
              </a:buClr>
              <a:buFont typeface="Arial"/>
              <a:buChar char="•"/>
              <a:tabLst>
                <a:tab pos="241300" algn="l"/>
              </a:tabLst>
            </a:pPr>
            <a:r>
              <a:rPr dirty="0" smtClean="0" sz="2400" spc="-114">
                <a:solidFill>
                  <a:srgbClr val="2F2B20"/>
                </a:solidFill>
                <a:latin typeface="Calibri"/>
                <a:cs typeface="Calibri"/>
              </a:rPr>
              <a:t>T</a:t>
            </a:r>
            <a:r>
              <a:rPr dirty="0" smtClean="0" sz="2400" spc="0">
                <a:solidFill>
                  <a:srgbClr val="2F2B20"/>
                </a:solidFill>
                <a:latin typeface="Calibri"/>
                <a:cs typeface="Calibri"/>
              </a:rPr>
              <a:t>yp</a:t>
            </a:r>
            <a:r>
              <a:rPr dirty="0" smtClean="0" sz="2400" spc="-15">
                <a:solidFill>
                  <a:srgbClr val="2F2B20"/>
                </a:solidFill>
                <a:latin typeface="Calibri"/>
                <a:cs typeface="Calibri"/>
              </a:rPr>
              <a:t>e</a:t>
            </a:r>
            <a:r>
              <a:rPr dirty="0" smtClean="0" sz="2400" spc="-15">
                <a:solidFill>
                  <a:srgbClr val="2F2B20"/>
                </a:solidFill>
                <a:latin typeface="Calibri"/>
                <a:cs typeface="Calibri"/>
              </a:rPr>
              <a:t> </a:t>
            </a:r>
            <a:r>
              <a:rPr dirty="0" smtClean="0" sz="2400" spc="-10">
                <a:solidFill>
                  <a:srgbClr val="2F2B20"/>
                </a:solidFill>
                <a:latin typeface="Calibri"/>
                <a:cs typeface="Calibri"/>
              </a:rPr>
              <a:t>o</a:t>
            </a:r>
            <a:r>
              <a:rPr dirty="0" smtClean="0" sz="2400" spc="0">
                <a:solidFill>
                  <a:srgbClr val="2F2B20"/>
                </a:solidFill>
                <a:latin typeface="Calibri"/>
                <a:cs typeface="Calibri"/>
              </a:rPr>
              <a:t>f</a:t>
            </a:r>
            <a:r>
              <a:rPr dirty="0" smtClean="0" sz="2400" spc="5">
                <a:solidFill>
                  <a:srgbClr val="2F2B20"/>
                </a:solidFill>
                <a:latin typeface="Calibri"/>
                <a:cs typeface="Calibri"/>
              </a:rPr>
              <a:t> </a:t>
            </a:r>
            <a:r>
              <a:rPr dirty="0" smtClean="0" sz="2400" spc="-20">
                <a:solidFill>
                  <a:srgbClr val="2F2B20"/>
                </a:solidFill>
                <a:latin typeface="Calibri"/>
                <a:cs typeface="Calibri"/>
              </a:rPr>
              <a:t>P</a:t>
            </a:r>
            <a:r>
              <a:rPr dirty="0" smtClean="0" sz="2400" spc="-45">
                <a:solidFill>
                  <a:srgbClr val="2F2B20"/>
                </a:solidFill>
                <a:latin typeface="Calibri"/>
                <a:cs typeface="Calibri"/>
              </a:rPr>
              <a:t>r</a:t>
            </a:r>
            <a:r>
              <a:rPr dirty="0" smtClean="0" sz="2400" spc="-10">
                <a:solidFill>
                  <a:srgbClr val="2F2B20"/>
                </a:solidFill>
                <a:latin typeface="Calibri"/>
                <a:cs typeface="Calibri"/>
              </a:rPr>
              <a:t>o</a:t>
            </a:r>
            <a:r>
              <a:rPr dirty="0" smtClean="0" sz="2400" spc="0">
                <a:solidFill>
                  <a:srgbClr val="2F2B20"/>
                </a:solidFill>
                <a:latin typeface="Calibri"/>
                <a:cs typeface="Calibri"/>
              </a:rPr>
              <a:t>j</a:t>
            </a:r>
            <a:r>
              <a:rPr dirty="0" smtClean="0" sz="2400" spc="-10">
                <a:solidFill>
                  <a:srgbClr val="2F2B20"/>
                </a:solidFill>
                <a:latin typeface="Calibri"/>
                <a:cs typeface="Calibri"/>
              </a:rPr>
              <a:t>ect</a:t>
            </a:r>
            <a:endParaRPr sz="2400">
              <a:latin typeface="Calibri"/>
              <a:cs typeface="Calibri"/>
            </a:endParaRPr>
          </a:p>
          <a:p>
            <a:pPr>
              <a:lnSpc>
                <a:spcPts val="550"/>
              </a:lnSpc>
              <a:spcBef>
                <a:spcPts val="25"/>
              </a:spcBef>
              <a:buClr>
                <a:srgbClr val="A9A57C"/>
              </a:buClr>
              <a:buFont typeface="Arial"/>
              <a:buChar char="•"/>
            </a:pPr>
            <a:endParaRPr sz="550"/>
          </a:p>
          <a:p>
            <a:pPr marL="241300" indent="-228600">
              <a:lnSpc>
                <a:spcPct val="100000"/>
              </a:lnSpc>
              <a:buClr>
                <a:srgbClr val="A9A57C"/>
              </a:buClr>
              <a:buFont typeface="Arial"/>
              <a:buChar char="•"/>
              <a:tabLst>
                <a:tab pos="241300" algn="l"/>
              </a:tabLst>
            </a:pPr>
            <a:r>
              <a:rPr dirty="0" smtClean="0" sz="2400" spc="-20">
                <a:solidFill>
                  <a:srgbClr val="2F2B20"/>
                </a:solidFill>
                <a:latin typeface="Calibri"/>
                <a:cs typeface="Calibri"/>
              </a:rPr>
              <a:t>Ma</a:t>
            </a:r>
            <a:r>
              <a:rPr dirty="0" smtClean="0" sz="2400" spc="-20">
                <a:solidFill>
                  <a:srgbClr val="2F2B20"/>
                </a:solidFill>
                <a:latin typeface="Calibri"/>
                <a:cs typeface="Calibri"/>
              </a:rPr>
              <a:t>np</a:t>
            </a:r>
            <a:r>
              <a:rPr dirty="0" smtClean="0" sz="2400" spc="-20">
                <a:solidFill>
                  <a:srgbClr val="2F2B20"/>
                </a:solidFill>
                <a:latin typeface="Calibri"/>
                <a:cs typeface="Calibri"/>
              </a:rPr>
              <a:t>o</a:t>
            </a:r>
            <a:r>
              <a:rPr dirty="0" smtClean="0" sz="2400" spc="-45">
                <a:solidFill>
                  <a:srgbClr val="2F2B20"/>
                </a:solidFill>
                <a:latin typeface="Calibri"/>
                <a:cs typeface="Calibri"/>
              </a:rPr>
              <a:t>w</a:t>
            </a:r>
            <a:r>
              <a:rPr dirty="0" smtClean="0" sz="2400" spc="-10">
                <a:solidFill>
                  <a:srgbClr val="2F2B20"/>
                </a:solidFill>
                <a:latin typeface="Calibri"/>
                <a:cs typeface="Calibri"/>
              </a:rPr>
              <a:t>e</a:t>
            </a:r>
            <a:r>
              <a:rPr dirty="0" smtClean="0" sz="2400" spc="-10">
                <a:solidFill>
                  <a:srgbClr val="2F2B20"/>
                </a:solidFill>
                <a:latin typeface="Calibri"/>
                <a:cs typeface="Calibri"/>
              </a:rPr>
              <a:t>r</a:t>
            </a:r>
            <a:endParaRPr sz="2400">
              <a:latin typeface="Calibri"/>
              <a:cs typeface="Calibri"/>
            </a:endParaRPr>
          </a:p>
          <a:p>
            <a:pPr>
              <a:lnSpc>
                <a:spcPts val="550"/>
              </a:lnSpc>
              <a:spcBef>
                <a:spcPts val="25"/>
              </a:spcBef>
              <a:buClr>
                <a:srgbClr val="A9A57C"/>
              </a:buClr>
              <a:buFont typeface="Arial"/>
              <a:buChar char="•"/>
            </a:pPr>
            <a:endParaRPr sz="550"/>
          </a:p>
          <a:p>
            <a:pPr marL="241300" indent="-228600">
              <a:lnSpc>
                <a:spcPct val="100000"/>
              </a:lnSpc>
              <a:buClr>
                <a:srgbClr val="A9A57C"/>
              </a:buClr>
              <a:buFont typeface="Arial"/>
              <a:buChar char="•"/>
              <a:tabLst>
                <a:tab pos="241300" algn="l"/>
              </a:tabLst>
            </a:pPr>
            <a:r>
              <a:rPr dirty="0" smtClean="0" sz="2400" spc="-50">
                <a:solidFill>
                  <a:srgbClr val="2F2B20"/>
                </a:solidFill>
                <a:latin typeface="Calibri"/>
                <a:cs typeface="Calibri"/>
              </a:rPr>
              <a:t>R</a:t>
            </a:r>
            <a:r>
              <a:rPr dirty="0" smtClean="0" sz="2400" spc="-10">
                <a:solidFill>
                  <a:srgbClr val="2F2B20"/>
                </a:solidFill>
                <a:latin typeface="Calibri"/>
                <a:cs typeface="Calibri"/>
              </a:rPr>
              <a:t>e</a:t>
            </a:r>
            <a:r>
              <a:rPr dirty="0" smtClean="0" sz="2400" spc="-20">
                <a:solidFill>
                  <a:srgbClr val="2F2B20"/>
                </a:solidFill>
                <a:latin typeface="Calibri"/>
                <a:cs typeface="Calibri"/>
              </a:rPr>
              <a:t>m</a:t>
            </a:r>
            <a:r>
              <a:rPr dirty="0" smtClean="0" sz="2400" spc="-5">
                <a:solidFill>
                  <a:srgbClr val="2F2B20"/>
                </a:solidFill>
                <a:latin typeface="Calibri"/>
                <a:cs typeface="Calibri"/>
              </a:rPr>
              <a:t>o</a:t>
            </a:r>
            <a:r>
              <a:rPr dirty="0" smtClean="0" sz="2400" spc="-25">
                <a:solidFill>
                  <a:srgbClr val="2F2B20"/>
                </a:solidFill>
                <a:latin typeface="Calibri"/>
                <a:cs typeface="Calibri"/>
              </a:rPr>
              <a:t>t</a:t>
            </a:r>
            <a:r>
              <a:rPr dirty="0" smtClean="0" sz="2400" spc="-15">
                <a:solidFill>
                  <a:srgbClr val="2F2B20"/>
                </a:solidFill>
                <a:latin typeface="Calibri"/>
                <a:cs typeface="Calibri"/>
              </a:rPr>
              <a:t>e</a:t>
            </a:r>
            <a:r>
              <a:rPr dirty="0" smtClean="0" sz="2400" spc="-25">
                <a:solidFill>
                  <a:srgbClr val="2F2B20"/>
                </a:solidFill>
                <a:latin typeface="Calibri"/>
                <a:cs typeface="Calibri"/>
              </a:rPr>
              <a:t> </a:t>
            </a:r>
            <a:r>
              <a:rPr dirty="0" smtClean="0" sz="2400" spc="-5">
                <a:solidFill>
                  <a:srgbClr val="2F2B20"/>
                </a:solidFill>
                <a:latin typeface="Calibri"/>
                <a:cs typeface="Calibri"/>
              </a:rPr>
              <a:t>Lo</a:t>
            </a:r>
            <a:r>
              <a:rPr dirty="0" smtClean="0" sz="2400" spc="-20">
                <a:solidFill>
                  <a:srgbClr val="2F2B20"/>
                </a:solidFill>
                <a:latin typeface="Calibri"/>
                <a:cs typeface="Calibri"/>
              </a:rPr>
              <a:t>c</a:t>
            </a:r>
            <a:r>
              <a:rPr dirty="0" smtClean="0" sz="2400" spc="-25">
                <a:solidFill>
                  <a:srgbClr val="2F2B20"/>
                </a:solidFill>
                <a:latin typeface="Calibri"/>
                <a:cs typeface="Calibri"/>
              </a:rPr>
              <a:t>a</a:t>
            </a:r>
            <a:r>
              <a:rPr dirty="0" smtClean="0" sz="2400" spc="-10">
                <a:solidFill>
                  <a:srgbClr val="2F2B20"/>
                </a:solidFill>
                <a:latin typeface="Calibri"/>
                <a:cs typeface="Calibri"/>
              </a:rPr>
              <a:t>t</a:t>
            </a:r>
            <a:r>
              <a:rPr dirty="0" smtClean="0" sz="2400" spc="-10">
                <a:solidFill>
                  <a:srgbClr val="2F2B20"/>
                </a:solidFill>
                <a:latin typeface="Calibri"/>
                <a:cs typeface="Calibri"/>
              </a:rPr>
              <a:t>i</a:t>
            </a:r>
            <a:r>
              <a:rPr dirty="0" smtClean="0" sz="2400" spc="-5">
                <a:solidFill>
                  <a:srgbClr val="2F2B20"/>
                </a:solidFill>
                <a:latin typeface="Calibri"/>
                <a:cs typeface="Calibri"/>
              </a:rPr>
              <a:t>on</a:t>
            </a:r>
            <a:r>
              <a:rPr dirty="0" smtClean="0" sz="2400" spc="0">
                <a:solidFill>
                  <a:srgbClr val="2F2B20"/>
                </a:solidFill>
                <a:latin typeface="Calibri"/>
                <a:cs typeface="Calibri"/>
              </a:rPr>
              <a:t>s</a:t>
            </a:r>
            <a:endParaRPr sz="2400">
              <a:latin typeface="Calibri"/>
              <a:cs typeface="Calibri"/>
            </a:endParaRPr>
          </a:p>
          <a:p>
            <a:pPr>
              <a:lnSpc>
                <a:spcPts val="550"/>
              </a:lnSpc>
              <a:spcBef>
                <a:spcPts val="26"/>
              </a:spcBef>
              <a:buClr>
                <a:srgbClr val="A9A57C"/>
              </a:buClr>
              <a:buFont typeface="Arial"/>
              <a:buChar char="•"/>
            </a:pPr>
            <a:endParaRPr sz="550"/>
          </a:p>
          <a:p>
            <a:pPr marL="241300" indent="-228600">
              <a:lnSpc>
                <a:spcPct val="100000"/>
              </a:lnSpc>
              <a:buClr>
                <a:srgbClr val="A9A57C"/>
              </a:buClr>
              <a:buFont typeface="Arial"/>
              <a:buChar char="•"/>
              <a:tabLst>
                <a:tab pos="241300" algn="l"/>
              </a:tabLst>
            </a:pPr>
            <a:r>
              <a:rPr dirty="0" smtClean="0" sz="2400" spc="0">
                <a:solidFill>
                  <a:srgbClr val="2F2B20"/>
                </a:solidFill>
                <a:latin typeface="Calibri"/>
                <a:cs typeface="Calibri"/>
              </a:rPr>
              <a:t>Du</a:t>
            </a:r>
            <a:r>
              <a:rPr dirty="0" smtClean="0" sz="2400" spc="-50">
                <a:solidFill>
                  <a:srgbClr val="2F2B20"/>
                </a:solidFill>
                <a:latin typeface="Calibri"/>
                <a:cs typeface="Calibri"/>
              </a:rPr>
              <a:t>r</a:t>
            </a:r>
            <a:r>
              <a:rPr dirty="0" smtClean="0" sz="2400" spc="-25">
                <a:solidFill>
                  <a:srgbClr val="2F2B20"/>
                </a:solidFill>
                <a:latin typeface="Calibri"/>
                <a:cs typeface="Calibri"/>
              </a:rPr>
              <a:t>a</a:t>
            </a:r>
            <a:r>
              <a:rPr dirty="0" smtClean="0" sz="2400" spc="0">
                <a:solidFill>
                  <a:srgbClr val="2F2B20"/>
                </a:solidFill>
                <a:latin typeface="Calibri"/>
                <a:cs typeface="Calibri"/>
              </a:rPr>
              <a:t>ti</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20">
                <a:solidFill>
                  <a:srgbClr val="2F2B20"/>
                </a:solidFill>
                <a:latin typeface="Calibri"/>
                <a:cs typeface="Calibri"/>
              </a:rPr>
              <a:t> </a:t>
            </a:r>
            <a:r>
              <a:rPr dirty="0" smtClean="0" sz="2400" spc="-10">
                <a:solidFill>
                  <a:srgbClr val="2F2B20"/>
                </a:solidFill>
                <a:latin typeface="Calibri"/>
                <a:cs typeface="Calibri"/>
              </a:rPr>
              <a:t>o</a:t>
            </a:r>
            <a:r>
              <a:rPr dirty="0" smtClean="0" sz="2400" spc="0">
                <a:solidFill>
                  <a:srgbClr val="2F2B20"/>
                </a:solidFill>
                <a:latin typeface="Calibri"/>
                <a:cs typeface="Calibri"/>
              </a:rPr>
              <a:t>f</a:t>
            </a:r>
            <a:r>
              <a:rPr dirty="0" smtClean="0" sz="2400" spc="5">
                <a:solidFill>
                  <a:srgbClr val="2F2B20"/>
                </a:solidFill>
                <a:latin typeface="Calibri"/>
                <a:cs typeface="Calibri"/>
              </a:rPr>
              <a:t> </a:t>
            </a:r>
            <a:r>
              <a:rPr dirty="0" smtClean="0" sz="2400" spc="-20">
                <a:solidFill>
                  <a:srgbClr val="2F2B20"/>
                </a:solidFill>
                <a:latin typeface="Calibri"/>
                <a:cs typeface="Calibri"/>
              </a:rPr>
              <a:t>P</a:t>
            </a:r>
            <a:r>
              <a:rPr dirty="0" smtClean="0" sz="2400" spc="-45">
                <a:solidFill>
                  <a:srgbClr val="2F2B20"/>
                </a:solidFill>
                <a:latin typeface="Calibri"/>
                <a:cs typeface="Calibri"/>
              </a:rPr>
              <a:t>r</a:t>
            </a:r>
            <a:r>
              <a:rPr dirty="0" smtClean="0" sz="2400" spc="-10">
                <a:solidFill>
                  <a:srgbClr val="2F2B20"/>
                </a:solidFill>
                <a:latin typeface="Calibri"/>
                <a:cs typeface="Calibri"/>
              </a:rPr>
              <a:t>o</a:t>
            </a:r>
            <a:r>
              <a:rPr dirty="0" smtClean="0" sz="2400" spc="0">
                <a:solidFill>
                  <a:srgbClr val="2F2B20"/>
                </a:solidFill>
                <a:latin typeface="Calibri"/>
                <a:cs typeface="Calibri"/>
              </a:rPr>
              <a:t>j</a:t>
            </a:r>
            <a:r>
              <a:rPr dirty="0" smtClean="0" sz="2400" spc="-10">
                <a:solidFill>
                  <a:srgbClr val="2F2B20"/>
                </a:solidFill>
                <a:latin typeface="Calibri"/>
                <a:cs typeface="Calibri"/>
              </a:rPr>
              <a:t>e</a:t>
            </a:r>
            <a:r>
              <a:rPr dirty="0" smtClean="0" sz="2400" spc="-5">
                <a:solidFill>
                  <a:srgbClr val="2F2B20"/>
                </a:solidFill>
                <a:latin typeface="Calibri"/>
                <a:cs typeface="Calibri"/>
              </a:rPr>
              <a:t>c</a:t>
            </a:r>
            <a:r>
              <a:rPr dirty="0" smtClean="0" sz="2400" spc="-10">
                <a:solidFill>
                  <a:srgbClr val="2F2B20"/>
                </a:solidFill>
                <a:latin typeface="Calibri"/>
                <a:cs typeface="Calibri"/>
              </a:rPr>
              <a:t>t</a:t>
            </a:r>
            <a:endParaRPr sz="2400">
              <a:latin typeface="Calibri"/>
              <a:cs typeface="Calibri"/>
            </a:endParaRPr>
          </a:p>
          <a:p>
            <a:pPr>
              <a:lnSpc>
                <a:spcPts val="550"/>
              </a:lnSpc>
              <a:spcBef>
                <a:spcPts val="25"/>
              </a:spcBef>
              <a:buClr>
                <a:srgbClr val="A9A57C"/>
              </a:buClr>
              <a:buFont typeface="Arial"/>
              <a:buChar char="•"/>
            </a:pPr>
            <a:endParaRPr sz="550"/>
          </a:p>
          <a:p>
            <a:pPr marL="241300" indent="-228600">
              <a:lnSpc>
                <a:spcPct val="100000"/>
              </a:lnSpc>
              <a:buClr>
                <a:srgbClr val="A9A57C"/>
              </a:buClr>
              <a:buFont typeface="Arial"/>
              <a:buChar char="•"/>
              <a:tabLst>
                <a:tab pos="241300" algn="l"/>
              </a:tabLst>
            </a:pPr>
            <a:r>
              <a:rPr dirty="0" smtClean="0" sz="2400" spc="-15">
                <a:solidFill>
                  <a:srgbClr val="2F2B20"/>
                </a:solidFill>
                <a:latin typeface="Calibri"/>
                <a:cs typeface="Calibri"/>
              </a:rPr>
              <a:t>A</a:t>
            </a:r>
            <a:r>
              <a:rPr dirty="0" smtClean="0" sz="2400" spc="-45">
                <a:solidFill>
                  <a:srgbClr val="2F2B20"/>
                </a:solidFill>
                <a:latin typeface="Calibri"/>
                <a:cs typeface="Calibri"/>
              </a:rPr>
              <a:t>g</a:t>
            </a:r>
            <a:r>
              <a:rPr dirty="0" smtClean="0" sz="2400" spc="-15">
                <a:solidFill>
                  <a:srgbClr val="2F2B20"/>
                </a:solidFill>
                <a:latin typeface="Calibri"/>
                <a:cs typeface="Calibri"/>
              </a:rPr>
              <a:t>e</a:t>
            </a:r>
            <a:r>
              <a:rPr dirty="0" smtClean="0" sz="2400" spc="-10">
                <a:solidFill>
                  <a:srgbClr val="2F2B20"/>
                </a:solidFill>
                <a:latin typeface="Calibri"/>
                <a:cs typeface="Calibri"/>
              </a:rPr>
              <a:t> </a:t>
            </a:r>
            <a:r>
              <a:rPr dirty="0" smtClean="0" sz="2400" spc="-5">
                <a:solidFill>
                  <a:srgbClr val="2F2B20"/>
                </a:solidFill>
                <a:latin typeface="Calibri"/>
                <a:cs typeface="Calibri"/>
              </a:rPr>
              <a:t>o</a:t>
            </a:r>
            <a:r>
              <a:rPr dirty="0" smtClean="0" sz="2400" spc="0">
                <a:solidFill>
                  <a:srgbClr val="2F2B20"/>
                </a:solidFill>
                <a:latin typeface="Calibri"/>
                <a:cs typeface="Calibri"/>
              </a:rPr>
              <a:t>f</a:t>
            </a:r>
            <a:r>
              <a:rPr dirty="0" smtClean="0" sz="2400" spc="5">
                <a:solidFill>
                  <a:srgbClr val="2F2B20"/>
                </a:solidFill>
                <a:latin typeface="Calibri"/>
                <a:cs typeface="Calibri"/>
              </a:rPr>
              <a:t> </a:t>
            </a:r>
            <a:r>
              <a:rPr dirty="0" smtClean="0" sz="2400" spc="-125">
                <a:solidFill>
                  <a:srgbClr val="2F2B20"/>
                </a:solidFill>
                <a:latin typeface="Calibri"/>
                <a:cs typeface="Calibri"/>
              </a:rPr>
              <a:t>W</a:t>
            </a:r>
            <a:r>
              <a:rPr dirty="0" smtClean="0" sz="2400" spc="-20">
                <a:solidFill>
                  <a:srgbClr val="2F2B20"/>
                </a:solidFill>
                <a:latin typeface="Calibri"/>
                <a:cs typeface="Calibri"/>
              </a:rPr>
              <a:t>o</a:t>
            </a:r>
            <a:r>
              <a:rPr dirty="0" smtClean="0" sz="2400" spc="-10">
                <a:solidFill>
                  <a:srgbClr val="2F2B20"/>
                </a:solidFill>
                <a:latin typeface="Calibri"/>
                <a:cs typeface="Calibri"/>
              </a:rPr>
              <a:t>rk</a:t>
            </a:r>
            <a:r>
              <a:rPr dirty="0" smtClean="0" sz="2400" spc="-50">
                <a:solidFill>
                  <a:srgbClr val="2F2B20"/>
                </a:solidFill>
                <a:latin typeface="Calibri"/>
                <a:cs typeface="Calibri"/>
              </a:rPr>
              <a:t>f</a:t>
            </a:r>
            <a:r>
              <a:rPr dirty="0" smtClean="0" sz="2400" spc="-20">
                <a:solidFill>
                  <a:srgbClr val="2F2B20"/>
                </a:solidFill>
                <a:latin typeface="Calibri"/>
                <a:cs typeface="Calibri"/>
              </a:rPr>
              <a:t>o</a:t>
            </a:r>
            <a:r>
              <a:rPr dirty="0" smtClean="0" sz="2400" spc="-45">
                <a:solidFill>
                  <a:srgbClr val="2F2B20"/>
                </a:solidFill>
                <a:latin typeface="Calibri"/>
                <a:cs typeface="Calibri"/>
              </a:rPr>
              <a:t>r</a:t>
            </a:r>
            <a:r>
              <a:rPr dirty="0" smtClean="0" sz="2400" spc="-5">
                <a:solidFill>
                  <a:srgbClr val="2F2B20"/>
                </a:solidFill>
                <a:latin typeface="Calibri"/>
                <a:cs typeface="Calibri"/>
              </a:rPr>
              <a:t>c</a:t>
            </a:r>
            <a:r>
              <a:rPr dirty="0" smtClean="0" sz="2400" spc="-15">
                <a:solidFill>
                  <a:srgbClr val="2F2B20"/>
                </a:solidFill>
                <a:latin typeface="Calibri"/>
                <a:cs typeface="Calibri"/>
              </a:rPr>
              <a:t>e</a:t>
            </a:r>
            <a:endParaRPr sz="2400">
              <a:latin typeface="Calibri"/>
              <a:cs typeface="Calibri"/>
            </a:endParaRPr>
          </a:p>
          <a:p>
            <a:pPr>
              <a:lnSpc>
                <a:spcPts val="550"/>
              </a:lnSpc>
              <a:spcBef>
                <a:spcPts val="25"/>
              </a:spcBef>
              <a:buClr>
                <a:srgbClr val="A9A57C"/>
              </a:buClr>
              <a:buFont typeface="Arial"/>
              <a:buChar char="•"/>
            </a:pPr>
            <a:endParaRPr sz="550"/>
          </a:p>
          <a:p>
            <a:pPr marL="241300" indent="-228600">
              <a:lnSpc>
                <a:spcPct val="100000"/>
              </a:lnSpc>
              <a:buClr>
                <a:srgbClr val="A9A57C"/>
              </a:buClr>
              <a:buFont typeface="Arial"/>
              <a:buChar char="•"/>
              <a:tabLst>
                <a:tab pos="241300" algn="l"/>
              </a:tabLst>
            </a:pPr>
            <a:r>
              <a:rPr dirty="0" smtClean="0" sz="2400" spc="-20">
                <a:solidFill>
                  <a:srgbClr val="2F2B20"/>
                </a:solidFill>
                <a:latin typeface="Calibri"/>
                <a:cs typeface="Calibri"/>
              </a:rPr>
              <a:t>Ma</a:t>
            </a:r>
            <a:r>
              <a:rPr dirty="0" smtClean="0" sz="2400" spc="-20">
                <a:solidFill>
                  <a:srgbClr val="2F2B20"/>
                </a:solidFill>
                <a:latin typeface="Calibri"/>
                <a:cs typeface="Calibri"/>
              </a:rPr>
              <a:t>np</a:t>
            </a:r>
            <a:r>
              <a:rPr dirty="0" smtClean="0" sz="2400" spc="-20">
                <a:solidFill>
                  <a:srgbClr val="2F2B20"/>
                </a:solidFill>
                <a:latin typeface="Calibri"/>
                <a:cs typeface="Calibri"/>
              </a:rPr>
              <a:t>o</a:t>
            </a:r>
            <a:r>
              <a:rPr dirty="0" smtClean="0" sz="2400" spc="-45">
                <a:solidFill>
                  <a:srgbClr val="2F2B20"/>
                </a:solidFill>
                <a:latin typeface="Calibri"/>
                <a:cs typeface="Calibri"/>
              </a:rPr>
              <a:t>w</a:t>
            </a:r>
            <a:r>
              <a:rPr dirty="0" smtClean="0" sz="2400" spc="-10">
                <a:solidFill>
                  <a:srgbClr val="2F2B20"/>
                </a:solidFill>
                <a:latin typeface="Calibri"/>
                <a:cs typeface="Calibri"/>
              </a:rPr>
              <a:t>e</a:t>
            </a:r>
            <a:r>
              <a:rPr dirty="0" smtClean="0" sz="2400" spc="-10">
                <a:solidFill>
                  <a:srgbClr val="2F2B20"/>
                </a:solidFill>
                <a:latin typeface="Calibri"/>
                <a:cs typeface="Calibri"/>
              </a:rPr>
              <a:t>r</a:t>
            </a:r>
            <a:r>
              <a:rPr dirty="0" smtClean="0" sz="2400" spc="-10">
                <a:solidFill>
                  <a:srgbClr val="2F2B20"/>
                </a:solidFill>
                <a:latin typeface="Calibri"/>
                <a:cs typeface="Calibri"/>
              </a:rPr>
              <a:t> Fl</a:t>
            </a:r>
            <a:r>
              <a:rPr dirty="0" smtClean="0" sz="2400" spc="-20">
                <a:solidFill>
                  <a:srgbClr val="2F2B20"/>
                </a:solidFill>
                <a:latin typeface="Calibri"/>
                <a:cs typeface="Calibri"/>
              </a:rPr>
              <a:t>o</a:t>
            </a:r>
            <a:r>
              <a:rPr dirty="0" smtClean="0" sz="2400" spc="-20">
                <a:solidFill>
                  <a:srgbClr val="2F2B20"/>
                </a:solidFill>
                <a:latin typeface="Calibri"/>
                <a:cs typeface="Calibri"/>
              </a:rPr>
              <a:t>w</a:t>
            </a:r>
            <a:r>
              <a:rPr dirty="0" smtClean="0" sz="2400" spc="-15">
                <a:solidFill>
                  <a:srgbClr val="2F2B20"/>
                </a:solidFill>
                <a:latin typeface="Calibri"/>
                <a:cs typeface="Calibri"/>
              </a:rPr>
              <a:t> </a:t>
            </a:r>
            <a:r>
              <a:rPr dirty="0" smtClean="0" sz="2400" spc="-10">
                <a:solidFill>
                  <a:srgbClr val="2F2B20"/>
                </a:solidFill>
                <a:latin typeface="Calibri"/>
                <a:cs typeface="Calibri"/>
              </a:rPr>
              <a:t>T</a:t>
            </a:r>
            <a:r>
              <a:rPr dirty="0" smtClean="0" sz="2400" spc="0">
                <a:solidFill>
                  <a:srgbClr val="2F2B20"/>
                </a:solidFill>
                <a:latin typeface="Calibri"/>
                <a:cs typeface="Calibri"/>
              </a:rPr>
              <a:t>h</a:t>
            </a:r>
            <a:r>
              <a:rPr dirty="0" smtClean="0" sz="2400" spc="-35">
                <a:solidFill>
                  <a:srgbClr val="2F2B20"/>
                </a:solidFill>
                <a:latin typeface="Calibri"/>
                <a:cs typeface="Calibri"/>
              </a:rPr>
              <a:t>r</a:t>
            </a:r>
            <a:r>
              <a:rPr dirty="0" smtClean="0" sz="2400" spc="-10">
                <a:solidFill>
                  <a:srgbClr val="2F2B20"/>
                </a:solidFill>
                <a:latin typeface="Calibri"/>
                <a:cs typeface="Calibri"/>
              </a:rPr>
              <a:t>o</a:t>
            </a:r>
            <a:r>
              <a:rPr dirty="0" smtClean="0" sz="2400" spc="0">
                <a:solidFill>
                  <a:srgbClr val="2F2B20"/>
                </a:solidFill>
                <a:latin typeface="Calibri"/>
                <a:cs typeface="Calibri"/>
              </a:rPr>
              <a:t>u</a:t>
            </a:r>
            <a:r>
              <a:rPr dirty="0" smtClean="0" sz="2400" spc="-5">
                <a:solidFill>
                  <a:srgbClr val="2F2B20"/>
                </a:solidFill>
                <a:latin typeface="Calibri"/>
                <a:cs typeface="Calibri"/>
              </a:rPr>
              <a:t>g</a:t>
            </a:r>
            <a:r>
              <a:rPr dirty="0" smtClean="0" sz="2400" spc="0">
                <a:solidFill>
                  <a:srgbClr val="2F2B20"/>
                </a:solidFill>
                <a:latin typeface="Calibri"/>
                <a:cs typeface="Calibri"/>
              </a:rPr>
              <a:t>h</a:t>
            </a:r>
            <a:endParaRPr sz="2400">
              <a:latin typeface="Calibri"/>
              <a:cs typeface="Calibri"/>
            </a:endParaRPr>
          </a:p>
        </p:txBody>
      </p:sp>
      <p:sp>
        <p:nvSpPr>
          <p:cNvPr id="6" name="object 6"/>
          <p:cNvSpPr/>
          <p:nvPr/>
        </p:nvSpPr>
        <p:spPr>
          <a:xfrm>
            <a:off x="4497882" y="1830882"/>
            <a:ext cx="3657597" cy="2742405"/>
          </a:xfrm>
          <a:prstGeom prst="rect">
            <a:avLst/>
          </a:prstGeom>
          <a:blipFill>
            <a:blip r:embed="rId2" cstate="print"/>
            <a:stretch>
              <a:fillRect/>
            </a:stretch>
          </a:blipFill>
        </p:spPr>
        <p:txBody>
          <a:bodyPr wrap="square" lIns="0" tIns="0" rIns="0" bIns="0" rtlCol="0">
            <a:noAutofit/>
          </a:bodyPr>
          <a:lstStyle/>
          <a:p/>
        </p:txBody>
      </p:sp>
      <p:sp>
        <p:nvSpPr>
          <p:cNvPr id="7" name="object 7"/>
          <p:cNvSpPr txBox="1">
            <a:spLocks noGrp="1"/>
          </p:cNvSpPr>
          <p:nvPr>
            <p:ph type="sldNum" idx="7" sz="quarter"/>
          </p:nvPr>
        </p:nvSpPr>
        <p:spPr>
          <a:prstGeom prst="rect"/>
        </p:spPr>
        <p:txBody>
          <a:bodyPr wrap="square" lIns="0" tIns="0" rIns="0" bIns="0" rtlCol="0" vert="horz">
            <a:noAutofit/>
          </a:bodyPr>
          <a:lstStyle/>
          <a:p>
            <a:pPr marL="83185">
              <a:lnSpc>
                <a:spcPct val="100000"/>
              </a:lnSpc>
            </a:pPr>
            <a:fld id="{81D60167-4931-47E6-BA6A-407CBD079E47}" type="slidenum">
              <a:rPr dirty="0" smtClean="0" sz="1800" spc="-10">
                <a:solidFill>
                  <a:srgbClr val="FFFFFF"/>
                </a:solidFill>
                <a:latin typeface="Calibri"/>
                <a:cs typeface="Calibri"/>
              </a:rPr>
              <a:t>3</a:t>
            </a:fld>
            <a:endParaRPr sz="1800">
              <a:latin typeface="Calibri"/>
              <a:cs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p:spPr>
        <p:txBody>
          <a:bodyPr wrap="square" lIns="0" tIns="0" rIns="0" bIns="0" rtlCol="0" vert="horz">
            <a:noAutofit/>
          </a:bodyPr>
          <a:lstStyle/>
          <a:p>
            <a:pPr marL="12700" marR="12700">
              <a:lnSpc>
                <a:spcPts val="3840"/>
              </a:lnSpc>
            </a:pPr>
            <a:r>
              <a:rPr dirty="0" smtClean="0" sz="3200" spc="-100">
                <a:solidFill>
                  <a:srgbClr val="7A7425"/>
                </a:solidFill>
                <a:latin typeface="Century Gothic"/>
                <a:cs typeface="Century Gothic"/>
              </a:rPr>
              <a:t>M</a:t>
            </a:r>
            <a:r>
              <a:rPr dirty="0" smtClean="0" sz="3200" spc="-100">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i</a:t>
            </a:r>
            <a:r>
              <a:rPr dirty="0" smtClean="0" sz="3200" spc="-95">
                <a:solidFill>
                  <a:srgbClr val="7A7425"/>
                </a:solidFill>
                <a:latin typeface="Century Gothic"/>
                <a:cs typeface="Century Gothic"/>
              </a:rPr>
              <a:t>n</a:t>
            </a:r>
            <a:r>
              <a:rPr dirty="0" smtClean="0" sz="3200" spc="0">
                <a:solidFill>
                  <a:srgbClr val="7A7425"/>
                </a:solidFill>
                <a:latin typeface="Century Gothic"/>
                <a:cs typeface="Century Gothic"/>
              </a:rPr>
              <a:t>g</a:t>
            </a:r>
            <a:r>
              <a:rPr dirty="0" smtClean="0" sz="3200" spc="-240">
                <a:solidFill>
                  <a:srgbClr val="7A7425"/>
                </a:solidFill>
                <a:latin typeface="Century Gothic"/>
                <a:cs typeface="Century Gothic"/>
              </a:rPr>
              <a:t> </a:t>
            </a:r>
            <a:r>
              <a:rPr dirty="0" smtClean="0" sz="3200" spc="-100">
                <a:solidFill>
                  <a:srgbClr val="7A7425"/>
                </a:solidFill>
                <a:latin typeface="Century Gothic"/>
                <a:cs typeface="Century Gothic"/>
              </a:rPr>
              <a:t>C</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r</a:t>
            </a:r>
            <a:r>
              <a:rPr dirty="0" smtClean="0" sz="3200" spc="-100">
                <a:solidFill>
                  <a:srgbClr val="7A7425"/>
                </a:solidFill>
                <a:latin typeface="Century Gothic"/>
                <a:cs typeface="Century Gothic"/>
              </a:rPr>
              <a:t>a</a:t>
            </a:r>
            <a:r>
              <a:rPr dirty="0" smtClean="0" sz="3200" spc="-95">
                <a:solidFill>
                  <a:srgbClr val="7A7425"/>
                </a:solidFill>
                <a:latin typeface="Century Gothic"/>
                <a:cs typeface="Century Gothic"/>
              </a:rPr>
              <a:t>c</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r</a:t>
            </a:r>
            <a:r>
              <a:rPr dirty="0" smtClean="0" sz="3200" spc="0">
                <a:solidFill>
                  <a:srgbClr val="7A7425"/>
                </a:solidFill>
                <a:latin typeface="Century Gothic"/>
                <a:cs typeface="Century Gothic"/>
              </a:rPr>
              <a:t>s</a:t>
            </a:r>
            <a:r>
              <a:rPr dirty="0" smtClean="0" sz="3200" spc="-235">
                <a:solidFill>
                  <a:srgbClr val="7A7425"/>
                </a:solidFill>
                <a:latin typeface="Century Gothic"/>
                <a:cs typeface="Century Gothic"/>
              </a:rPr>
              <a:t> </a:t>
            </a:r>
            <a:r>
              <a:rPr dirty="0" smtClean="0" sz="3200" spc="-100">
                <a:solidFill>
                  <a:srgbClr val="7A7425"/>
                </a:solidFill>
                <a:latin typeface="Century Gothic"/>
                <a:cs typeface="Century Gothic"/>
              </a:rPr>
              <a:t>P</a:t>
            </a:r>
            <a:r>
              <a:rPr dirty="0" smtClean="0" sz="3200" spc="-90">
                <a:solidFill>
                  <a:srgbClr val="7A7425"/>
                </a:solidFill>
                <a:latin typeface="Century Gothic"/>
                <a:cs typeface="Century Gothic"/>
              </a:rPr>
              <a:t>e</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s</a:t>
            </a:r>
            <a:r>
              <a:rPr dirty="0" smtClean="0" sz="3200" spc="-100">
                <a:solidFill>
                  <a:srgbClr val="7A7425"/>
                </a:solidFill>
                <a:latin typeface="Century Gothic"/>
                <a:cs typeface="Century Gothic"/>
              </a:rPr>
              <a:t>p</a:t>
            </a:r>
            <a:r>
              <a:rPr dirty="0" smtClean="0" sz="3200" spc="-105">
                <a:solidFill>
                  <a:srgbClr val="7A7425"/>
                </a:solidFill>
                <a:latin typeface="Century Gothic"/>
                <a:cs typeface="Century Gothic"/>
              </a:rPr>
              <a:t>e</a:t>
            </a:r>
            <a:r>
              <a:rPr dirty="0" smtClean="0" sz="3200" spc="-110">
                <a:solidFill>
                  <a:srgbClr val="7A7425"/>
                </a:solidFill>
                <a:latin typeface="Century Gothic"/>
                <a:cs typeface="Century Gothic"/>
              </a:rPr>
              <a:t>c</a:t>
            </a:r>
            <a:r>
              <a:rPr dirty="0" smtClean="0" sz="3200" spc="-105">
                <a:solidFill>
                  <a:srgbClr val="7A7425"/>
                </a:solidFill>
                <a:latin typeface="Century Gothic"/>
                <a:cs typeface="Century Gothic"/>
              </a:rPr>
              <a:t>ti</a:t>
            </a:r>
            <a:r>
              <a:rPr dirty="0" smtClean="0" sz="3200" spc="-100">
                <a:solidFill>
                  <a:srgbClr val="7A7425"/>
                </a:solidFill>
                <a:latin typeface="Century Gothic"/>
                <a:cs typeface="Century Gothic"/>
              </a:rPr>
              <a:t>v</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M</a:t>
            </a:r>
            <a:r>
              <a:rPr dirty="0" smtClean="0" sz="3200" spc="-105">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0">
                <a:solidFill>
                  <a:srgbClr val="7A7425"/>
                </a:solidFill>
                <a:latin typeface="Century Gothic"/>
                <a:cs typeface="Century Gothic"/>
              </a:rPr>
              <a:t>e</a:t>
            </a:r>
            <a:r>
              <a:rPr dirty="0" smtClean="0" sz="3200" spc="0">
                <a:solidFill>
                  <a:srgbClr val="7A7425"/>
                </a:solidFill>
                <a:latin typeface="Century Gothic"/>
                <a:cs typeface="Century Gothic"/>
              </a:rPr>
              <a:t> </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e</a:t>
            </a:r>
            <a:r>
              <a:rPr dirty="0" smtClean="0" sz="3200" spc="-105">
                <a:solidFill>
                  <a:srgbClr val="7A7425"/>
                </a:solidFill>
                <a:latin typeface="Century Gothic"/>
                <a:cs typeface="Century Gothic"/>
              </a:rPr>
              <a:t>s</a:t>
            </a:r>
            <a:r>
              <a:rPr dirty="0" smtClean="0" sz="3200" spc="-95">
                <a:solidFill>
                  <a:srgbClr val="7A7425"/>
                </a:solidFill>
                <a:latin typeface="Century Gothic"/>
                <a:cs typeface="Century Gothic"/>
              </a:rPr>
              <a:t>c</a:t>
            </a:r>
            <a:r>
              <a:rPr dirty="0" smtClean="0" sz="3200" spc="-100">
                <a:solidFill>
                  <a:srgbClr val="7A7425"/>
                </a:solidFill>
                <a:latin typeface="Century Gothic"/>
                <a:cs typeface="Century Gothic"/>
              </a:rPr>
              <a:t>u</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C</a:t>
            </a:r>
            <a:r>
              <a:rPr dirty="0" smtClean="0" sz="3200" spc="-100">
                <a:solidFill>
                  <a:srgbClr val="7A7425"/>
                </a:solidFill>
                <a:latin typeface="Century Gothic"/>
                <a:cs typeface="Century Gothic"/>
              </a:rPr>
              <a:t>h</a:t>
            </a:r>
            <a:r>
              <a:rPr dirty="0" smtClean="0" sz="3200" spc="-100">
                <a:solidFill>
                  <a:srgbClr val="7A7425"/>
                </a:solidFill>
                <a:latin typeface="Century Gothic"/>
                <a:cs typeface="Century Gothic"/>
              </a:rPr>
              <a:t>a</a:t>
            </a:r>
            <a:r>
              <a:rPr dirty="0" smtClean="0" sz="3200" spc="-105">
                <a:solidFill>
                  <a:srgbClr val="7A7425"/>
                </a:solidFill>
                <a:latin typeface="Century Gothic"/>
                <a:cs typeface="Century Gothic"/>
              </a:rPr>
              <a:t>l</a:t>
            </a:r>
            <a:r>
              <a:rPr dirty="0" smtClean="0" sz="3200" spc="-100">
                <a:solidFill>
                  <a:srgbClr val="7A7425"/>
                </a:solidFill>
                <a:latin typeface="Century Gothic"/>
                <a:cs typeface="Century Gothic"/>
              </a:rPr>
              <a:t>l</a:t>
            </a:r>
            <a:r>
              <a:rPr dirty="0" smtClean="0" sz="3200" spc="-90">
                <a:solidFill>
                  <a:srgbClr val="7A7425"/>
                </a:solidFill>
                <a:latin typeface="Century Gothic"/>
                <a:cs typeface="Century Gothic"/>
              </a:rPr>
              <a:t>e</a:t>
            </a:r>
            <a:r>
              <a:rPr dirty="0" smtClean="0" sz="3200" spc="-110">
                <a:solidFill>
                  <a:srgbClr val="7A7425"/>
                </a:solidFill>
                <a:latin typeface="Century Gothic"/>
                <a:cs typeface="Century Gothic"/>
              </a:rPr>
              <a:t>ng</a:t>
            </a:r>
            <a:r>
              <a:rPr dirty="0" smtClean="0" sz="3200" spc="-105">
                <a:solidFill>
                  <a:srgbClr val="7A7425"/>
                </a:solidFill>
                <a:latin typeface="Century Gothic"/>
                <a:cs typeface="Century Gothic"/>
              </a:rPr>
              <a:t>e</a:t>
            </a:r>
            <a:r>
              <a:rPr dirty="0" smtClean="0" sz="3200" spc="0">
                <a:solidFill>
                  <a:srgbClr val="7A7425"/>
                </a:solidFill>
                <a:latin typeface="Century Gothic"/>
                <a:cs typeface="Century Gothic"/>
              </a:rPr>
              <a:t>s</a:t>
            </a:r>
            <a:r>
              <a:rPr dirty="0" smtClean="0" sz="3200" spc="-250">
                <a:solidFill>
                  <a:srgbClr val="7A7425"/>
                </a:solidFill>
                <a:latin typeface="Century Gothic"/>
                <a:cs typeface="Century Gothic"/>
              </a:rPr>
              <a:t> </a:t>
            </a:r>
            <a:r>
              <a:rPr dirty="0" smtClean="0" sz="3200" spc="0">
                <a:solidFill>
                  <a:srgbClr val="7A7425"/>
                </a:solidFill>
                <a:latin typeface="Century Gothic"/>
                <a:cs typeface="Century Gothic"/>
              </a:rPr>
              <a:t>—</a:t>
            </a:r>
            <a:r>
              <a:rPr dirty="0" smtClean="0" sz="3200" spc="-204">
                <a:solidFill>
                  <a:srgbClr val="7A7425"/>
                </a:solidFill>
                <a:latin typeface="Century Gothic"/>
                <a:cs typeface="Century Gothic"/>
              </a:rPr>
              <a:t> </a:t>
            </a:r>
            <a:r>
              <a:rPr dirty="0" smtClean="0" sz="3200" spc="0">
                <a:solidFill>
                  <a:srgbClr val="7A7425"/>
                </a:solidFill>
                <a:latin typeface="Century Gothic"/>
                <a:cs typeface="Century Gothic"/>
              </a:rPr>
              <a:t>2</a:t>
            </a:r>
            <a:endParaRPr sz="3200">
              <a:latin typeface="Century Gothic"/>
              <a:cs typeface="Century Gothic"/>
            </a:endParaRPr>
          </a:p>
        </p:txBody>
      </p:sp>
      <p:sp>
        <p:nvSpPr>
          <p:cNvPr id="3" name="object 3"/>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4" name="object 4"/>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5" name="object 5"/>
          <p:cNvSpPr txBox="1"/>
          <p:nvPr/>
        </p:nvSpPr>
        <p:spPr>
          <a:xfrm>
            <a:off x="650240" y="1562100"/>
            <a:ext cx="2991485" cy="3234055"/>
          </a:xfrm>
          <a:prstGeom prst="rect">
            <a:avLst/>
          </a:prstGeom>
        </p:spPr>
        <p:txBody>
          <a:bodyPr wrap="square" lIns="0" tIns="0" rIns="0" bIns="0" rtlCol="0" vert="horz">
            <a:noAutofit/>
          </a:bodyPr>
          <a:lstStyle/>
          <a:p>
            <a:pPr marL="12700" marR="90170">
              <a:lnSpc>
                <a:spcPct val="100000"/>
              </a:lnSpc>
            </a:pPr>
            <a:r>
              <a:rPr dirty="0" smtClean="0" sz="2400" spc="-10">
                <a:solidFill>
                  <a:srgbClr val="2F2B20"/>
                </a:solidFill>
                <a:latin typeface="Calibri"/>
                <a:cs typeface="Calibri"/>
              </a:rPr>
              <a:t>T</a:t>
            </a:r>
            <a:r>
              <a:rPr dirty="0" smtClean="0" sz="2400" spc="-15">
                <a:solidFill>
                  <a:srgbClr val="2F2B20"/>
                </a:solidFill>
                <a:latin typeface="Calibri"/>
                <a:cs typeface="Calibri"/>
              </a:rPr>
              <a:t>he</a:t>
            </a:r>
            <a:r>
              <a:rPr dirty="0" smtClean="0" sz="2400" spc="10">
                <a:solidFill>
                  <a:srgbClr val="2F2B20"/>
                </a:solidFill>
                <a:latin typeface="Calibri"/>
                <a:cs typeface="Calibri"/>
              </a:rPr>
              <a:t> </a:t>
            </a:r>
            <a:r>
              <a:rPr dirty="0" smtClean="0" sz="2400" spc="-10">
                <a:solidFill>
                  <a:srgbClr val="2F2B20"/>
                </a:solidFill>
                <a:latin typeface="Calibri"/>
                <a:cs typeface="Calibri"/>
              </a:rPr>
              <a:t>t</a:t>
            </a:r>
            <a:r>
              <a:rPr dirty="0" smtClean="0" sz="2400" spc="-10">
                <a:solidFill>
                  <a:srgbClr val="2F2B20"/>
                </a:solidFill>
                <a:latin typeface="Calibri"/>
                <a:cs typeface="Calibri"/>
              </a:rPr>
              <a:t>y</a:t>
            </a:r>
            <a:r>
              <a:rPr dirty="0" smtClean="0" sz="2400" spc="-15">
                <a:solidFill>
                  <a:srgbClr val="2F2B20"/>
                </a:solidFill>
                <a:latin typeface="Calibri"/>
                <a:cs typeface="Calibri"/>
              </a:rPr>
              <a:t>p</a:t>
            </a:r>
            <a:r>
              <a:rPr dirty="0" smtClean="0" sz="2400" spc="-10">
                <a:solidFill>
                  <a:srgbClr val="2F2B20"/>
                </a:solidFill>
                <a:latin typeface="Calibri"/>
                <a:cs typeface="Calibri"/>
              </a:rPr>
              <a:t>e</a:t>
            </a:r>
            <a:r>
              <a:rPr dirty="0" smtClean="0" sz="2400" spc="0">
                <a:solidFill>
                  <a:srgbClr val="2F2B20"/>
                </a:solidFill>
                <a:latin typeface="Calibri"/>
                <a:cs typeface="Calibri"/>
              </a:rPr>
              <a:t>s</a:t>
            </a:r>
            <a:r>
              <a:rPr dirty="0" smtClean="0" sz="2400" spc="-20">
                <a:solidFill>
                  <a:srgbClr val="2F2B20"/>
                </a:solidFill>
                <a:latin typeface="Calibri"/>
                <a:cs typeface="Calibri"/>
              </a:rPr>
              <a:t> </a:t>
            </a:r>
            <a:r>
              <a:rPr dirty="0" smtClean="0" sz="2400" spc="-10">
                <a:solidFill>
                  <a:srgbClr val="2F2B20"/>
                </a:solidFill>
                <a:latin typeface="Calibri"/>
                <a:cs typeface="Calibri"/>
              </a:rPr>
              <a:t>o</a:t>
            </a:r>
            <a:r>
              <a:rPr dirty="0" smtClean="0" sz="2400" spc="0">
                <a:solidFill>
                  <a:srgbClr val="2F2B20"/>
                </a:solidFill>
                <a:latin typeface="Calibri"/>
                <a:cs typeface="Calibri"/>
              </a:rPr>
              <a:t>f</a:t>
            </a:r>
            <a:r>
              <a:rPr dirty="0" smtClean="0" sz="2400" spc="5">
                <a:solidFill>
                  <a:srgbClr val="2F2B20"/>
                </a:solidFill>
                <a:latin typeface="Calibri"/>
                <a:cs typeface="Calibri"/>
              </a:rPr>
              <a:t> </a:t>
            </a:r>
            <a:r>
              <a:rPr dirty="0" smtClean="0" sz="2400" spc="0">
                <a:solidFill>
                  <a:srgbClr val="2F2B20"/>
                </a:solidFill>
                <a:latin typeface="Calibri"/>
                <a:cs typeface="Calibri"/>
              </a:rPr>
              <a:t>p</a:t>
            </a:r>
            <a:r>
              <a:rPr dirty="0" smtClean="0" sz="2400" spc="-35">
                <a:solidFill>
                  <a:srgbClr val="2F2B20"/>
                </a:solidFill>
                <a:latin typeface="Calibri"/>
                <a:cs typeface="Calibri"/>
              </a:rPr>
              <a:t>r</a:t>
            </a:r>
            <a:r>
              <a:rPr dirty="0" smtClean="0" sz="2400" spc="-10">
                <a:solidFill>
                  <a:srgbClr val="2F2B20"/>
                </a:solidFill>
                <a:latin typeface="Calibri"/>
                <a:cs typeface="Calibri"/>
              </a:rPr>
              <a:t>o</a:t>
            </a:r>
            <a:r>
              <a:rPr dirty="0" smtClean="0" sz="2400" spc="0">
                <a:solidFill>
                  <a:srgbClr val="2F2B20"/>
                </a:solidFill>
                <a:latin typeface="Calibri"/>
                <a:cs typeface="Calibri"/>
              </a:rPr>
              <a:t>j</a:t>
            </a:r>
            <a:r>
              <a:rPr dirty="0" smtClean="0" sz="2400" spc="-10">
                <a:solidFill>
                  <a:srgbClr val="2F2B20"/>
                </a:solidFill>
                <a:latin typeface="Calibri"/>
                <a:cs typeface="Calibri"/>
              </a:rPr>
              <a:t>e</a:t>
            </a:r>
            <a:r>
              <a:rPr dirty="0" smtClean="0" sz="2400" spc="-5">
                <a:solidFill>
                  <a:srgbClr val="2F2B20"/>
                </a:solidFill>
                <a:latin typeface="Calibri"/>
                <a:cs typeface="Calibri"/>
              </a:rPr>
              <a:t>c</a:t>
            </a:r>
            <a:r>
              <a:rPr dirty="0" smtClean="0" sz="2400" spc="0">
                <a:solidFill>
                  <a:srgbClr val="2F2B20"/>
                </a:solidFill>
                <a:latin typeface="Calibri"/>
                <a:cs typeface="Calibri"/>
              </a:rPr>
              <a:t>ts</a:t>
            </a:r>
            <a:r>
              <a:rPr dirty="0" smtClean="0" sz="2400" spc="-20">
                <a:solidFill>
                  <a:srgbClr val="2F2B20"/>
                </a:solidFill>
                <a:latin typeface="Calibri"/>
                <a:cs typeface="Calibri"/>
              </a:rPr>
              <a:t> </a:t>
            </a:r>
            <a:r>
              <a:rPr dirty="0" smtClean="0" sz="2400" spc="0">
                <a:solidFill>
                  <a:srgbClr val="2F2B20"/>
                </a:solidFill>
                <a:latin typeface="Calibri"/>
                <a:cs typeface="Calibri"/>
              </a:rPr>
              <a:t>in</a:t>
            </a:r>
            <a:r>
              <a:rPr dirty="0" smtClean="0" sz="2400" spc="0">
                <a:solidFill>
                  <a:srgbClr val="2F2B20"/>
                </a:solidFill>
                <a:latin typeface="Calibri"/>
                <a:cs typeface="Calibri"/>
              </a:rPr>
              <a:t> </a:t>
            </a:r>
            <a:r>
              <a:rPr dirty="0" smtClean="0" sz="2400" spc="-10">
                <a:solidFill>
                  <a:srgbClr val="2F2B20"/>
                </a:solidFill>
                <a:latin typeface="Calibri"/>
                <a:cs typeface="Calibri"/>
              </a:rPr>
              <a:t>t</a:t>
            </a:r>
            <a:r>
              <a:rPr dirty="0" smtClean="0" sz="2400" spc="-5">
                <a:solidFill>
                  <a:srgbClr val="2F2B20"/>
                </a:solidFill>
                <a:latin typeface="Calibri"/>
                <a:cs typeface="Calibri"/>
              </a:rPr>
              <a:t>h</a:t>
            </a:r>
            <a:r>
              <a:rPr dirty="0" smtClean="0" sz="2400" spc="-20">
                <a:solidFill>
                  <a:srgbClr val="2F2B20"/>
                </a:solidFill>
                <a:latin typeface="Calibri"/>
                <a:cs typeface="Calibri"/>
              </a:rPr>
              <a:t>em</a:t>
            </a:r>
            <a:r>
              <a:rPr dirty="0" smtClean="0" sz="2400" spc="-5">
                <a:solidFill>
                  <a:srgbClr val="2F2B20"/>
                </a:solidFill>
                <a:latin typeface="Calibri"/>
                <a:cs typeface="Calibri"/>
              </a:rPr>
              <a:t>s</a:t>
            </a:r>
            <a:r>
              <a:rPr dirty="0" smtClean="0" sz="2400" spc="0">
                <a:solidFill>
                  <a:srgbClr val="2F2B20"/>
                </a:solidFill>
                <a:latin typeface="Calibri"/>
                <a:cs typeface="Calibri"/>
              </a:rPr>
              <a:t>el</a:t>
            </a:r>
            <a:r>
              <a:rPr dirty="0" smtClean="0" sz="2400" spc="-45">
                <a:solidFill>
                  <a:srgbClr val="2F2B20"/>
                </a:solidFill>
                <a:latin typeface="Calibri"/>
                <a:cs typeface="Calibri"/>
              </a:rPr>
              <a:t>v</a:t>
            </a:r>
            <a:r>
              <a:rPr dirty="0" smtClean="0" sz="2400" spc="-15">
                <a:solidFill>
                  <a:srgbClr val="2F2B20"/>
                </a:solidFill>
                <a:latin typeface="Calibri"/>
                <a:cs typeface="Calibri"/>
              </a:rPr>
              <a:t>es</a:t>
            </a:r>
            <a:r>
              <a:rPr dirty="0" smtClean="0" sz="2400" spc="-5">
                <a:solidFill>
                  <a:srgbClr val="2F2B20"/>
                </a:solidFill>
                <a:latin typeface="Calibri"/>
                <a:cs typeface="Calibri"/>
              </a:rPr>
              <a:t> </a:t>
            </a:r>
            <a:r>
              <a:rPr dirty="0" smtClean="0" sz="2400" spc="-5">
                <a:solidFill>
                  <a:srgbClr val="2F2B20"/>
                </a:solidFill>
                <a:latin typeface="Calibri"/>
                <a:cs typeface="Calibri"/>
              </a:rPr>
              <a:t>b</a:t>
            </a:r>
            <a:r>
              <a:rPr dirty="0" smtClean="0" sz="2400" spc="-15">
                <a:solidFill>
                  <a:srgbClr val="2F2B20"/>
                </a:solidFill>
                <a:latin typeface="Calibri"/>
                <a:cs typeface="Calibri"/>
              </a:rPr>
              <a:t>e</a:t>
            </a:r>
            <a:r>
              <a:rPr dirty="0" smtClean="0" sz="2400" spc="-30">
                <a:solidFill>
                  <a:srgbClr val="2F2B20"/>
                </a:solidFill>
                <a:latin typeface="Calibri"/>
                <a:cs typeface="Calibri"/>
              </a:rPr>
              <a:t>c</a:t>
            </a:r>
            <a:r>
              <a:rPr dirty="0" smtClean="0" sz="2400" spc="-10">
                <a:solidFill>
                  <a:srgbClr val="2F2B20"/>
                </a:solidFill>
                <a:latin typeface="Calibri"/>
                <a:cs typeface="Calibri"/>
              </a:rPr>
              <a:t>o</a:t>
            </a:r>
            <a:r>
              <a:rPr dirty="0" smtClean="0" sz="2400" spc="-20">
                <a:solidFill>
                  <a:srgbClr val="2F2B20"/>
                </a:solidFill>
                <a:latin typeface="Calibri"/>
                <a:cs typeface="Calibri"/>
              </a:rPr>
              <a:t>me</a:t>
            </a:r>
            <a:r>
              <a:rPr dirty="0" smtClean="0" sz="2400" spc="-10">
                <a:solidFill>
                  <a:srgbClr val="2F2B20"/>
                </a:solidFill>
                <a:latin typeface="Calibri"/>
                <a:cs typeface="Calibri"/>
              </a:rPr>
              <a:t> </a:t>
            </a:r>
            <a:r>
              <a:rPr dirty="0" smtClean="0" sz="2400" spc="0">
                <a:solidFill>
                  <a:srgbClr val="2F2B20"/>
                </a:solidFill>
                <a:latin typeface="Calibri"/>
                <a:cs typeface="Calibri"/>
              </a:rPr>
              <a:t>a</a:t>
            </a:r>
            <a:r>
              <a:rPr dirty="0" smtClean="0" sz="2400" spc="0">
                <a:solidFill>
                  <a:srgbClr val="2F2B20"/>
                </a:solidFill>
                <a:latin typeface="Calibri"/>
                <a:cs typeface="Calibri"/>
              </a:rPr>
              <a:t> </a:t>
            </a:r>
            <a:r>
              <a:rPr dirty="0" smtClean="0" sz="2400" spc="-5">
                <a:solidFill>
                  <a:srgbClr val="2F2B20"/>
                </a:solidFill>
                <a:latin typeface="Calibri"/>
                <a:cs typeface="Calibri"/>
              </a:rPr>
              <a:t>c</a:t>
            </a:r>
            <a:r>
              <a:rPr dirty="0" smtClean="0" sz="2400" spc="-5">
                <a:solidFill>
                  <a:srgbClr val="2F2B20"/>
                </a:solidFill>
                <a:latin typeface="Calibri"/>
                <a:cs typeface="Calibri"/>
              </a:rPr>
              <a:t>h</a:t>
            </a:r>
            <a:r>
              <a:rPr dirty="0" smtClean="0" sz="2400" spc="0">
                <a:solidFill>
                  <a:srgbClr val="2F2B20"/>
                </a:solidFill>
                <a:latin typeface="Calibri"/>
                <a:cs typeface="Calibri"/>
              </a:rPr>
              <a:t>alle</a:t>
            </a:r>
            <a:r>
              <a:rPr dirty="0" smtClean="0" sz="2400" spc="-5">
                <a:solidFill>
                  <a:srgbClr val="2F2B20"/>
                </a:solidFill>
                <a:latin typeface="Calibri"/>
                <a:cs typeface="Calibri"/>
              </a:rPr>
              <a:t>n</a:t>
            </a:r>
            <a:r>
              <a:rPr dirty="0" smtClean="0" sz="2400" spc="-45">
                <a:solidFill>
                  <a:srgbClr val="2F2B20"/>
                </a:solidFill>
                <a:latin typeface="Calibri"/>
                <a:cs typeface="Calibri"/>
              </a:rPr>
              <a:t>g</a:t>
            </a:r>
            <a:r>
              <a:rPr dirty="0" smtClean="0" sz="2400" spc="-10">
                <a:solidFill>
                  <a:srgbClr val="2F2B20"/>
                </a:solidFill>
                <a:latin typeface="Calibri"/>
                <a:cs typeface="Calibri"/>
              </a:rPr>
              <a:t>e</a:t>
            </a:r>
            <a:r>
              <a:rPr dirty="0" smtClean="0" sz="2400" spc="-10">
                <a:solidFill>
                  <a:srgbClr val="2F2B20"/>
                </a:solidFill>
                <a:latin typeface="Calibri"/>
                <a:cs typeface="Calibri"/>
              </a:rPr>
              <a:t>:</a:t>
            </a:r>
            <a:endParaRPr sz="2400">
              <a:latin typeface="Calibri"/>
              <a:cs typeface="Calibri"/>
            </a:endParaRPr>
          </a:p>
          <a:p>
            <a:pPr>
              <a:lnSpc>
                <a:spcPts val="550"/>
              </a:lnSpc>
              <a:spcBef>
                <a:spcPts val="25"/>
              </a:spcBef>
            </a:pPr>
            <a:endParaRPr sz="550"/>
          </a:p>
          <a:p>
            <a:pPr marL="241300" indent="-228600">
              <a:lnSpc>
                <a:spcPct val="100000"/>
              </a:lnSpc>
              <a:buClr>
                <a:srgbClr val="A9A57C"/>
              </a:buClr>
              <a:buFont typeface="Arial"/>
              <a:buChar char="•"/>
              <a:tabLst>
                <a:tab pos="241300" algn="l"/>
              </a:tabLst>
            </a:pPr>
            <a:r>
              <a:rPr dirty="0" smtClean="0" sz="2400" spc="0">
                <a:solidFill>
                  <a:srgbClr val="2F2B20"/>
                </a:solidFill>
                <a:latin typeface="Calibri"/>
                <a:cs typeface="Calibri"/>
              </a:rPr>
              <a:t>Sh</a:t>
            </a:r>
            <a:r>
              <a:rPr dirty="0" smtClean="0" sz="2400" spc="-15">
                <a:solidFill>
                  <a:srgbClr val="2F2B20"/>
                </a:solidFill>
                <a:latin typeface="Calibri"/>
                <a:cs typeface="Calibri"/>
              </a:rPr>
              <a:t>a</a:t>
            </a:r>
            <a:r>
              <a:rPr dirty="0" smtClean="0" sz="2400" spc="0">
                <a:solidFill>
                  <a:srgbClr val="2F2B20"/>
                </a:solidFill>
                <a:latin typeface="Calibri"/>
                <a:cs typeface="Calibri"/>
              </a:rPr>
              <a:t>ft</a:t>
            </a:r>
            <a:r>
              <a:rPr dirty="0" smtClean="0" sz="2400" spc="-15">
                <a:solidFill>
                  <a:srgbClr val="2F2B20"/>
                </a:solidFill>
                <a:latin typeface="Calibri"/>
                <a:cs typeface="Calibri"/>
              </a:rPr>
              <a:t> </a:t>
            </a:r>
            <a:r>
              <a:rPr dirty="0" smtClean="0" sz="2400" spc="0">
                <a:solidFill>
                  <a:srgbClr val="2F2B20"/>
                </a:solidFill>
                <a:latin typeface="Calibri"/>
                <a:cs typeface="Calibri"/>
              </a:rPr>
              <a:t>Sinking</a:t>
            </a:r>
            <a:endParaRPr sz="2400">
              <a:latin typeface="Calibri"/>
              <a:cs typeface="Calibri"/>
            </a:endParaRPr>
          </a:p>
          <a:p>
            <a:pPr>
              <a:lnSpc>
                <a:spcPts val="550"/>
              </a:lnSpc>
              <a:spcBef>
                <a:spcPts val="25"/>
              </a:spcBef>
              <a:buClr>
                <a:srgbClr val="A9A57C"/>
              </a:buClr>
              <a:buFont typeface="Arial"/>
              <a:buChar char="•"/>
            </a:pPr>
            <a:endParaRPr sz="550"/>
          </a:p>
          <a:p>
            <a:pPr marL="241300" indent="-228600">
              <a:lnSpc>
                <a:spcPct val="100000"/>
              </a:lnSpc>
              <a:buClr>
                <a:srgbClr val="A9A57C"/>
              </a:buClr>
              <a:buFont typeface="Arial"/>
              <a:buChar char="•"/>
              <a:tabLst>
                <a:tab pos="241300" algn="l"/>
              </a:tabLst>
            </a:pPr>
            <a:r>
              <a:rPr dirty="0" smtClean="0" sz="2400" spc="0">
                <a:solidFill>
                  <a:srgbClr val="2F2B20"/>
                </a:solidFill>
                <a:latin typeface="Calibri"/>
                <a:cs typeface="Calibri"/>
              </a:rPr>
              <a:t>Si</a:t>
            </a:r>
            <a:r>
              <a:rPr dirty="0" smtClean="0" sz="2400" spc="-5">
                <a:solidFill>
                  <a:srgbClr val="2F2B20"/>
                </a:solidFill>
                <a:latin typeface="Calibri"/>
                <a:cs typeface="Calibri"/>
              </a:rPr>
              <a:t>n</a:t>
            </a:r>
            <a:r>
              <a:rPr dirty="0" smtClean="0" sz="2400" spc="-20">
                <a:solidFill>
                  <a:srgbClr val="2F2B20"/>
                </a:solidFill>
                <a:latin typeface="Calibri"/>
                <a:cs typeface="Calibri"/>
              </a:rPr>
              <a:t>g</a:t>
            </a:r>
            <a:r>
              <a:rPr dirty="0" smtClean="0" sz="2400" spc="0">
                <a:solidFill>
                  <a:srgbClr val="2F2B20"/>
                </a:solidFill>
                <a:latin typeface="Calibri"/>
                <a:cs typeface="Calibri"/>
              </a:rPr>
              <a:t>le</a:t>
            </a:r>
            <a:r>
              <a:rPr dirty="0" smtClean="0" sz="2400" spc="-10">
                <a:solidFill>
                  <a:srgbClr val="2F2B20"/>
                </a:solidFill>
                <a:latin typeface="Calibri"/>
                <a:cs typeface="Calibri"/>
              </a:rPr>
              <a:t> </a:t>
            </a:r>
            <a:r>
              <a:rPr dirty="0" smtClean="0" sz="2400" spc="0">
                <a:solidFill>
                  <a:srgbClr val="2F2B20"/>
                </a:solidFill>
                <a:latin typeface="Calibri"/>
                <a:cs typeface="Calibri"/>
              </a:rPr>
              <a:t>H</a:t>
            </a:r>
            <a:r>
              <a:rPr dirty="0" smtClean="0" sz="2400" spc="-10">
                <a:solidFill>
                  <a:srgbClr val="2F2B20"/>
                </a:solidFill>
                <a:latin typeface="Calibri"/>
                <a:cs typeface="Calibri"/>
              </a:rPr>
              <a:t>e</a:t>
            </a:r>
            <a:r>
              <a:rPr dirty="0" smtClean="0" sz="2400" spc="0">
                <a:solidFill>
                  <a:srgbClr val="2F2B20"/>
                </a:solidFill>
                <a:latin typeface="Calibri"/>
                <a:cs typeface="Calibri"/>
              </a:rPr>
              <a:t>a</a:t>
            </a:r>
            <a:r>
              <a:rPr dirty="0" smtClean="0" sz="2400" spc="-5">
                <a:solidFill>
                  <a:srgbClr val="2F2B20"/>
                </a:solidFill>
                <a:latin typeface="Calibri"/>
                <a:cs typeface="Calibri"/>
              </a:rPr>
              <a:t>d</a:t>
            </a:r>
            <a:r>
              <a:rPr dirty="0" smtClean="0" sz="2400" spc="0">
                <a:solidFill>
                  <a:srgbClr val="2F2B20"/>
                </a:solidFill>
                <a:latin typeface="Calibri"/>
                <a:cs typeface="Calibri"/>
              </a:rPr>
              <a:t>i</a:t>
            </a:r>
            <a:r>
              <a:rPr dirty="0" smtClean="0" sz="2400" spc="-5">
                <a:solidFill>
                  <a:srgbClr val="2F2B20"/>
                </a:solidFill>
                <a:latin typeface="Calibri"/>
                <a:cs typeface="Calibri"/>
              </a:rPr>
              <a:t>n</a:t>
            </a:r>
            <a:r>
              <a:rPr dirty="0" smtClean="0" sz="2400" spc="-15">
                <a:solidFill>
                  <a:srgbClr val="2F2B20"/>
                </a:solidFill>
                <a:latin typeface="Calibri"/>
                <a:cs typeface="Calibri"/>
              </a:rPr>
              <a:t>g</a:t>
            </a:r>
            <a:r>
              <a:rPr dirty="0" smtClean="0" sz="2400" spc="-5">
                <a:solidFill>
                  <a:srgbClr val="2F2B20"/>
                </a:solidFill>
                <a:latin typeface="Calibri"/>
                <a:cs typeface="Calibri"/>
              </a:rPr>
              <a:t> </a:t>
            </a:r>
            <a:r>
              <a:rPr dirty="0" smtClean="0" sz="2400" spc="0">
                <a:solidFill>
                  <a:srgbClr val="2F2B20"/>
                </a:solidFill>
                <a:latin typeface="Calibri"/>
                <a:cs typeface="Calibri"/>
              </a:rPr>
              <a:t>Adi</a:t>
            </a:r>
            <a:r>
              <a:rPr dirty="0" smtClean="0" sz="2400" spc="-5">
                <a:solidFill>
                  <a:srgbClr val="2F2B20"/>
                </a:solidFill>
                <a:latin typeface="Calibri"/>
                <a:cs typeface="Calibri"/>
              </a:rPr>
              <a:t>t</a:t>
            </a:r>
            <a:r>
              <a:rPr dirty="0" smtClean="0" sz="2400" spc="0">
                <a:solidFill>
                  <a:srgbClr val="2F2B20"/>
                </a:solidFill>
                <a:latin typeface="Calibri"/>
                <a:cs typeface="Calibri"/>
              </a:rPr>
              <a:t>s</a:t>
            </a:r>
            <a:endParaRPr sz="2400">
              <a:latin typeface="Calibri"/>
              <a:cs typeface="Calibri"/>
            </a:endParaRPr>
          </a:p>
          <a:p>
            <a:pPr>
              <a:lnSpc>
                <a:spcPts val="550"/>
              </a:lnSpc>
              <a:spcBef>
                <a:spcPts val="25"/>
              </a:spcBef>
              <a:buClr>
                <a:srgbClr val="A9A57C"/>
              </a:buClr>
              <a:buFont typeface="Arial"/>
              <a:buChar char="•"/>
            </a:pPr>
            <a:endParaRPr sz="550"/>
          </a:p>
          <a:p>
            <a:pPr marL="241300" indent="-228600">
              <a:lnSpc>
                <a:spcPct val="100000"/>
              </a:lnSpc>
              <a:buClr>
                <a:srgbClr val="A9A57C"/>
              </a:buClr>
              <a:buFont typeface="Arial"/>
              <a:buChar char="•"/>
              <a:tabLst>
                <a:tab pos="241300" algn="l"/>
              </a:tabLst>
            </a:pPr>
            <a:r>
              <a:rPr dirty="0" smtClean="0" sz="2400" spc="0">
                <a:solidFill>
                  <a:srgbClr val="2F2B20"/>
                </a:solidFill>
                <a:latin typeface="Calibri"/>
                <a:cs typeface="Calibri"/>
              </a:rPr>
              <a:t>Si</a:t>
            </a:r>
            <a:r>
              <a:rPr dirty="0" smtClean="0" sz="2400" spc="-5">
                <a:solidFill>
                  <a:srgbClr val="2F2B20"/>
                </a:solidFill>
                <a:latin typeface="Calibri"/>
                <a:cs typeface="Calibri"/>
              </a:rPr>
              <a:t>n</a:t>
            </a:r>
            <a:r>
              <a:rPr dirty="0" smtClean="0" sz="2400" spc="-20">
                <a:solidFill>
                  <a:srgbClr val="2F2B20"/>
                </a:solidFill>
                <a:latin typeface="Calibri"/>
                <a:cs typeface="Calibri"/>
              </a:rPr>
              <a:t>g</a:t>
            </a:r>
            <a:r>
              <a:rPr dirty="0" smtClean="0" sz="2400" spc="0">
                <a:solidFill>
                  <a:srgbClr val="2F2B20"/>
                </a:solidFill>
                <a:latin typeface="Calibri"/>
                <a:cs typeface="Calibri"/>
              </a:rPr>
              <a:t>le</a:t>
            </a:r>
            <a:r>
              <a:rPr dirty="0" smtClean="0" sz="2400" spc="-10">
                <a:solidFill>
                  <a:srgbClr val="2F2B20"/>
                </a:solidFill>
                <a:latin typeface="Calibri"/>
                <a:cs typeface="Calibri"/>
              </a:rPr>
              <a:t> </a:t>
            </a:r>
            <a:r>
              <a:rPr dirty="0" smtClean="0" sz="2400" spc="0">
                <a:solidFill>
                  <a:srgbClr val="2F2B20"/>
                </a:solidFill>
                <a:latin typeface="Calibri"/>
                <a:cs typeface="Calibri"/>
              </a:rPr>
              <a:t>Alimak</a:t>
            </a:r>
            <a:r>
              <a:rPr dirty="0" smtClean="0" sz="2400" spc="-30">
                <a:solidFill>
                  <a:srgbClr val="2F2B20"/>
                </a:solidFill>
                <a:latin typeface="Calibri"/>
                <a:cs typeface="Calibri"/>
              </a:rPr>
              <a:t> </a:t>
            </a:r>
            <a:r>
              <a:rPr dirty="0" smtClean="0" sz="2400" spc="0">
                <a:solidFill>
                  <a:srgbClr val="2F2B20"/>
                </a:solidFill>
                <a:latin typeface="Calibri"/>
                <a:cs typeface="Calibri"/>
              </a:rPr>
              <a:t>H</a:t>
            </a:r>
            <a:r>
              <a:rPr dirty="0" smtClean="0" sz="2400" spc="-10">
                <a:solidFill>
                  <a:srgbClr val="2F2B20"/>
                </a:solidFill>
                <a:latin typeface="Calibri"/>
                <a:cs typeface="Calibri"/>
              </a:rPr>
              <a:t>e</a:t>
            </a:r>
            <a:r>
              <a:rPr dirty="0" smtClean="0" sz="2400" spc="0">
                <a:solidFill>
                  <a:srgbClr val="2F2B20"/>
                </a:solidFill>
                <a:latin typeface="Calibri"/>
                <a:cs typeface="Calibri"/>
              </a:rPr>
              <a:t>a</a:t>
            </a:r>
            <a:r>
              <a:rPr dirty="0" smtClean="0" sz="2400" spc="-5">
                <a:solidFill>
                  <a:srgbClr val="2F2B20"/>
                </a:solidFill>
                <a:latin typeface="Calibri"/>
                <a:cs typeface="Calibri"/>
              </a:rPr>
              <a:t>d</a:t>
            </a:r>
            <a:r>
              <a:rPr dirty="0" smtClean="0" sz="2400" spc="0">
                <a:solidFill>
                  <a:srgbClr val="2F2B20"/>
                </a:solidFill>
                <a:latin typeface="Calibri"/>
                <a:cs typeface="Calibri"/>
              </a:rPr>
              <a:t>i</a:t>
            </a:r>
            <a:r>
              <a:rPr dirty="0" smtClean="0" sz="2400" spc="-5">
                <a:solidFill>
                  <a:srgbClr val="2F2B20"/>
                </a:solidFill>
                <a:latin typeface="Calibri"/>
                <a:cs typeface="Calibri"/>
              </a:rPr>
              <a:t>n</a:t>
            </a:r>
            <a:r>
              <a:rPr dirty="0" smtClean="0" sz="2400" spc="-15">
                <a:solidFill>
                  <a:srgbClr val="2F2B20"/>
                </a:solidFill>
                <a:latin typeface="Calibri"/>
                <a:cs typeface="Calibri"/>
              </a:rPr>
              <a:t>g</a:t>
            </a:r>
            <a:endParaRPr sz="2400">
              <a:latin typeface="Calibri"/>
              <a:cs typeface="Calibri"/>
            </a:endParaRPr>
          </a:p>
          <a:p>
            <a:pPr>
              <a:lnSpc>
                <a:spcPts val="550"/>
              </a:lnSpc>
              <a:spcBef>
                <a:spcPts val="25"/>
              </a:spcBef>
              <a:buClr>
                <a:srgbClr val="A9A57C"/>
              </a:buClr>
              <a:buFont typeface="Arial"/>
              <a:buChar char="•"/>
            </a:pPr>
            <a:endParaRPr sz="550"/>
          </a:p>
          <a:p>
            <a:pPr marL="241300" marR="585470" indent="-228600">
              <a:lnSpc>
                <a:spcPct val="100000"/>
              </a:lnSpc>
              <a:buClr>
                <a:srgbClr val="A9A57C"/>
              </a:buClr>
              <a:buFont typeface="Arial"/>
              <a:buChar char="•"/>
              <a:tabLst>
                <a:tab pos="241300" algn="l"/>
              </a:tabLst>
            </a:pPr>
            <a:r>
              <a:rPr dirty="0" smtClean="0" sz="2400" spc="0">
                <a:solidFill>
                  <a:srgbClr val="2F2B20"/>
                </a:solidFill>
                <a:latin typeface="Calibri"/>
                <a:cs typeface="Calibri"/>
              </a:rPr>
              <a:t>C</a:t>
            </a:r>
            <a:r>
              <a:rPr dirty="0" smtClean="0" sz="2400" spc="-10">
                <a:solidFill>
                  <a:srgbClr val="2F2B20"/>
                </a:solidFill>
                <a:latin typeface="Calibri"/>
                <a:cs typeface="Calibri"/>
              </a:rPr>
              <a:t>o</a:t>
            </a:r>
            <a:r>
              <a:rPr dirty="0" smtClean="0" sz="2400" spc="0">
                <a:solidFill>
                  <a:srgbClr val="2F2B20"/>
                </a:solidFill>
                <a:latin typeface="Calibri"/>
                <a:cs typeface="Calibri"/>
              </a:rPr>
              <a:t>n</a:t>
            </a:r>
            <a:r>
              <a:rPr dirty="0" smtClean="0" sz="2400" spc="-30">
                <a:solidFill>
                  <a:srgbClr val="2F2B20"/>
                </a:solidFill>
                <a:latin typeface="Calibri"/>
                <a:cs typeface="Calibri"/>
              </a:rPr>
              <a:t>s</a:t>
            </a:r>
            <a:r>
              <a:rPr dirty="0" smtClean="0" sz="2400" spc="-10">
                <a:solidFill>
                  <a:srgbClr val="2F2B20"/>
                </a:solidFill>
                <a:latin typeface="Calibri"/>
                <a:cs typeface="Calibri"/>
              </a:rPr>
              <a:t>tr</a:t>
            </a:r>
            <a:r>
              <a:rPr dirty="0" smtClean="0" sz="2400" spc="-10">
                <a:solidFill>
                  <a:srgbClr val="2F2B20"/>
                </a:solidFill>
                <a:latin typeface="Calibri"/>
                <a:cs typeface="Calibri"/>
              </a:rPr>
              <a:t>ucti</a:t>
            </a:r>
            <a:r>
              <a:rPr dirty="0" smtClean="0" sz="2400" spc="-10">
                <a:solidFill>
                  <a:srgbClr val="2F2B20"/>
                </a:solidFill>
                <a:latin typeface="Calibri"/>
                <a:cs typeface="Calibri"/>
              </a:rPr>
              <a:t>o</a:t>
            </a:r>
            <a:r>
              <a:rPr dirty="0" smtClean="0" sz="2400" spc="-10">
                <a:solidFill>
                  <a:srgbClr val="2F2B20"/>
                </a:solidFill>
                <a:latin typeface="Calibri"/>
                <a:cs typeface="Calibri"/>
              </a:rPr>
              <a:t>n,</a:t>
            </a:r>
            <a:r>
              <a:rPr dirty="0" smtClean="0" sz="2400" spc="-30">
                <a:solidFill>
                  <a:srgbClr val="2F2B20"/>
                </a:solidFill>
                <a:latin typeface="Calibri"/>
                <a:cs typeface="Calibri"/>
              </a:rPr>
              <a:t> </a:t>
            </a:r>
            <a:r>
              <a:rPr dirty="0" smtClean="0" sz="2400" spc="-15">
                <a:solidFill>
                  <a:srgbClr val="2F2B20"/>
                </a:solidFill>
                <a:latin typeface="Calibri"/>
                <a:cs typeface="Calibri"/>
              </a:rPr>
              <a:t>D</a:t>
            </a:r>
            <a:r>
              <a:rPr dirty="0" smtClean="0" sz="2400" spc="-10">
                <a:solidFill>
                  <a:srgbClr val="2F2B20"/>
                </a:solidFill>
                <a:latin typeface="Calibri"/>
                <a:cs typeface="Calibri"/>
              </a:rPr>
              <a:t>e</a:t>
            </a:r>
            <a:r>
              <a:rPr dirty="0" smtClean="0" sz="2400" spc="0">
                <a:solidFill>
                  <a:srgbClr val="2F2B20"/>
                </a:solidFill>
                <a:latin typeface="Calibri"/>
                <a:cs typeface="Calibri"/>
              </a:rPr>
              <a:t>-</a:t>
            </a:r>
            <a:r>
              <a:rPr dirty="0" smtClean="0" sz="2400" spc="0">
                <a:solidFill>
                  <a:srgbClr val="2F2B20"/>
                </a:solidFill>
                <a:latin typeface="Calibri"/>
                <a:cs typeface="Calibri"/>
              </a:rPr>
              <a:t> </a:t>
            </a:r>
            <a:r>
              <a:rPr dirty="0" smtClean="0" sz="2400" spc="-40">
                <a:solidFill>
                  <a:srgbClr val="2F2B20"/>
                </a:solidFill>
                <a:latin typeface="Calibri"/>
                <a:cs typeface="Calibri"/>
              </a:rPr>
              <a:t>wat</a:t>
            </a:r>
            <a:r>
              <a:rPr dirty="0" smtClean="0" sz="2400" spc="-10">
                <a:solidFill>
                  <a:srgbClr val="2F2B20"/>
                </a:solidFill>
                <a:latin typeface="Calibri"/>
                <a:cs typeface="Calibri"/>
              </a:rPr>
              <a:t>e</a:t>
            </a:r>
            <a:r>
              <a:rPr dirty="0" smtClean="0" sz="2400" spc="-10">
                <a:solidFill>
                  <a:srgbClr val="2F2B20"/>
                </a:solidFill>
                <a:latin typeface="Calibri"/>
                <a:cs typeface="Calibri"/>
              </a:rPr>
              <a:t>r</a:t>
            </a:r>
            <a:r>
              <a:rPr dirty="0" smtClean="0" sz="2400" spc="-10">
                <a:solidFill>
                  <a:srgbClr val="2F2B20"/>
                </a:solidFill>
                <a:latin typeface="Calibri"/>
                <a:cs typeface="Calibri"/>
              </a:rPr>
              <a:t>i</a:t>
            </a:r>
            <a:r>
              <a:rPr dirty="0" smtClean="0" sz="2400" spc="-5">
                <a:solidFill>
                  <a:srgbClr val="2F2B20"/>
                </a:solidFill>
                <a:latin typeface="Calibri"/>
                <a:cs typeface="Calibri"/>
              </a:rPr>
              <a:t>n</a:t>
            </a:r>
            <a:r>
              <a:rPr dirty="0" smtClean="0" sz="2400" spc="-15">
                <a:solidFill>
                  <a:srgbClr val="2F2B20"/>
                </a:solidFill>
                <a:latin typeface="Calibri"/>
                <a:cs typeface="Calibri"/>
              </a:rPr>
              <a:t>g</a:t>
            </a:r>
            <a:r>
              <a:rPr dirty="0" smtClean="0" sz="2400" spc="-30">
                <a:solidFill>
                  <a:srgbClr val="2F2B20"/>
                </a:solidFill>
                <a:latin typeface="Calibri"/>
                <a:cs typeface="Calibri"/>
              </a:rPr>
              <a:t> </a:t>
            </a:r>
            <a:r>
              <a:rPr dirty="0" smtClean="0" sz="2400" spc="0">
                <a:solidFill>
                  <a:srgbClr val="2F2B20"/>
                </a:solidFill>
                <a:latin typeface="Calibri"/>
                <a:cs typeface="Calibri"/>
              </a:rPr>
              <a:t>p</a:t>
            </a:r>
            <a:r>
              <a:rPr dirty="0" smtClean="0" sz="2400" spc="-35">
                <a:solidFill>
                  <a:srgbClr val="2F2B20"/>
                </a:solidFill>
                <a:latin typeface="Calibri"/>
                <a:cs typeface="Calibri"/>
              </a:rPr>
              <a:t>r</a:t>
            </a:r>
            <a:r>
              <a:rPr dirty="0" smtClean="0" sz="2400" spc="-10">
                <a:solidFill>
                  <a:srgbClr val="2F2B20"/>
                </a:solidFill>
                <a:latin typeface="Calibri"/>
                <a:cs typeface="Calibri"/>
              </a:rPr>
              <a:t>o</a:t>
            </a:r>
            <a:r>
              <a:rPr dirty="0" smtClean="0" sz="2400" spc="0">
                <a:solidFill>
                  <a:srgbClr val="2F2B20"/>
                </a:solidFill>
                <a:latin typeface="Calibri"/>
                <a:cs typeface="Calibri"/>
              </a:rPr>
              <a:t>j</a:t>
            </a:r>
            <a:r>
              <a:rPr dirty="0" smtClean="0" sz="2400" spc="-10">
                <a:solidFill>
                  <a:srgbClr val="2F2B20"/>
                </a:solidFill>
                <a:latin typeface="Calibri"/>
                <a:cs typeface="Calibri"/>
              </a:rPr>
              <a:t>e</a:t>
            </a:r>
            <a:r>
              <a:rPr dirty="0" smtClean="0" sz="2400" spc="-5">
                <a:solidFill>
                  <a:srgbClr val="2F2B20"/>
                </a:solidFill>
                <a:latin typeface="Calibri"/>
                <a:cs typeface="Calibri"/>
              </a:rPr>
              <a:t>c</a:t>
            </a:r>
            <a:r>
              <a:rPr dirty="0" smtClean="0" sz="2400" spc="0">
                <a:solidFill>
                  <a:srgbClr val="2F2B20"/>
                </a:solidFill>
                <a:latin typeface="Calibri"/>
                <a:cs typeface="Calibri"/>
              </a:rPr>
              <a:t>ts</a:t>
            </a:r>
            <a:endParaRPr sz="2400">
              <a:latin typeface="Calibri"/>
              <a:cs typeface="Calibri"/>
            </a:endParaRPr>
          </a:p>
        </p:txBody>
      </p:sp>
      <p:sp>
        <p:nvSpPr>
          <p:cNvPr id="6" name="object 6"/>
          <p:cNvSpPr/>
          <p:nvPr/>
        </p:nvSpPr>
        <p:spPr>
          <a:xfrm>
            <a:off x="5341937" y="1588851"/>
            <a:ext cx="2603500" cy="4343394"/>
          </a:xfrm>
          <a:prstGeom prst="rect">
            <a:avLst/>
          </a:prstGeom>
          <a:blipFill>
            <a:blip r:embed="rId2" cstate="print"/>
            <a:stretch>
              <a:fillRect/>
            </a:stretch>
          </a:blipFill>
        </p:spPr>
        <p:txBody>
          <a:bodyPr wrap="square" lIns="0" tIns="0" rIns="0" bIns="0" rtlCol="0">
            <a:noAutofit/>
          </a:bodyPr>
          <a:lstStyle/>
          <a:p/>
        </p:txBody>
      </p:sp>
      <p:sp>
        <p:nvSpPr>
          <p:cNvPr id="7" name="object 7"/>
          <p:cNvSpPr txBox="1">
            <a:spLocks noGrp="1"/>
          </p:cNvSpPr>
          <p:nvPr>
            <p:ph type="sldNum" idx="7" sz="quarter"/>
          </p:nvPr>
        </p:nvSpPr>
        <p:spPr>
          <a:prstGeom prst="rect"/>
        </p:spPr>
        <p:txBody>
          <a:bodyPr wrap="square" lIns="0" tIns="0" rIns="0" bIns="0" rtlCol="0" vert="horz">
            <a:noAutofit/>
          </a:bodyPr>
          <a:lstStyle/>
          <a:p>
            <a:pPr marL="83185">
              <a:lnSpc>
                <a:spcPct val="100000"/>
              </a:lnSpc>
            </a:pPr>
            <a:fld id="{81D60167-4931-47E6-BA6A-407CBD079E47}" type="slidenum">
              <a:rPr dirty="0" smtClean="0" sz="1800" spc="-10">
                <a:solidFill>
                  <a:srgbClr val="FFFFFF"/>
                </a:solidFill>
                <a:latin typeface="Calibri"/>
                <a:cs typeface="Calibri"/>
              </a:rPr>
              <a:t>3</a:t>
            </a:fld>
            <a:endParaRPr sz="1800">
              <a:latin typeface="Calibri"/>
              <a:cs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p:spPr>
        <p:txBody>
          <a:bodyPr wrap="square" lIns="0" tIns="0" rIns="0" bIns="0" rtlCol="0" vert="horz">
            <a:noAutofit/>
          </a:bodyPr>
          <a:lstStyle/>
          <a:p>
            <a:pPr marL="12700" marR="12700">
              <a:lnSpc>
                <a:spcPts val="3840"/>
              </a:lnSpc>
            </a:pPr>
            <a:r>
              <a:rPr dirty="0" smtClean="0" sz="3200" spc="-100">
                <a:solidFill>
                  <a:srgbClr val="7A7425"/>
                </a:solidFill>
                <a:latin typeface="Century Gothic"/>
                <a:cs typeface="Century Gothic"/>
              </a:rPr>
              <a:t>M</a:t>
            </a:r>
            <a:r>
              <a:rPr dirty="0" smtClean="0" sz="3200" spc="-100">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i</a:t>
            </a:r>
            <a:r>
              <a:rPr dirty="0" smtClean="0" sz="3200" spc="-95">
                <a:solidFill>
                  <a:srgbClr val="7A7425"/>
                </a:solidFill>
                <a:latin typeface="Century Gothic"/>
                <a:cs typeface="Century Gothic"/>
              </a:rPr>
              <a:t>n</a:t>
            </a:r>
            <a:r>
              <a:rPr dirty="0" smtClean="0" sz="3200" spc="0">
                <a:solidFill>
                  <a:srgbClr val="7A7425"/>
                </a:solidFill>
                <a:latin typeface="Century Gothic"/>
                <a:cs typeface="Century Gothic"/>
              </a:rPr>
              <a:t>g</a:t>
            </a:r>
            <a:r>
              <a:rPr dirty="0" smtClean="0" sz="3200" spc="-240">
                <a:solidFill>
                  <a:srgbClr val="7A7425"/>
                </a:solidFill>
                <a:latin typeface="Century Gothic"/>
                <a:cs typeface="Century Gothic"/>
              </a:rPr>
              <a:t> </a:t>
            </a:r>
            <a:r>
              <a:rPr dirty="0" smtClean="0" sz="3200" spc="-100">
                <a:solidFill>
                  <a:srgbClr val="7A7425"/>
                </a:solidFill>
                <a:latin typeface="Century Gothic"/>
                <a:cs typeface="Century Gothic"/>
              </a:rPr>
              <a:t>C</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n</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r</a:t>
            </a:r>
            <a:r>
              <a:rPr dirty="0" smtClean="0" sz="3200" spc="-100">
                <a:solidFill>
                  <a:srgbClr val="7A7425"/>
                </a:solidFill>
                <a:latin typeface="Century Gothic"/>
                <a:cs typeface="Century Gothic"/>
              </a:rPr>
              <a:t>a</a:t>
            </a:r>
            <a:r>
              <a:rPr dirty="0" smtClean="0" sz="3200" spc="-95">
                <a:solidFill>
                  <a:srgbClr val="7A7425"/>
                </a:solidFill>
                <a:latin typeface="Century Gothic"/>
                <a:cs typeface="Century Gothic"/>
              </a:rPr>
              <a:t>c</a:t>
            </a:r>
            <a:r>
              <a:rPr dirty="0" smtClean="0" sz="3200" spc="-105">
                <a:solidFill>
                  <a:srgbClr val="7A7425"/>
                </a:solidFill>
                <a:latin typeface="Century Gothic"/>
                <a:cs typeface="Century Gothic"/>
              </a:rPr>
              <a:t>t</a:t>
            </a:r>
            <a:r>
              <a:rPr dirty="0" smtClean="0" sz="3200" spc="-100">
                <a:solidFill>
                  <a:srgbClr val="7A7425"/>
                </a:solidFill>
                <a:latin typeface="Century Gothic"/>
                <a:cs typeface="Century Gothic"/>
              </a:rPr>
              <a:t>o</a:t>
            </a:r>
            <a:r>
              <a:rPr dirty="0" smtClean="0" sz="3200" spc="-100">
                <a:solidFill>
                  <a:srgbClr val="7A7425"/>
                </a:solidFill>
                <a:latin typeface="Century Gothic"/>
                <a:cs typeface="Century Gothic"/>
              </a:rPr>
              <a:t>r</a:t>
            </a:r>
            <a:r>
              <a:rPr dirty="0" smtClean="0" sz="3200" spc="0">
                <a:solidFill>
                  <a:srgbClr val="7A7425"/>
                </a:solidFill>
                <a:latin typeface="Century Gothic"/>
                <a:cs typeface="Century Gothic"/>
              </a:rPr>
              <a:t>s</a:t>
            </a:r>
            <a:r>
              <a:rPr dirty="0" smtClean="0" sz="3200" spc="-235">
                <a:solidFill>
                  <a:srgbClr val="7A7425"/>
                </a:solidFill>
                <a:latin typeface="Century Gothic"/>
                <a:cs typeface="Century Gothic"/>
              </a:rPr>
              <a:t> </a:t>
            </a:r>
            <a:r>
              <a:rPr dirty="0" smtClean="0" sz="3200" spc="-100">
                <a:solidFill>
                  <a:srgbClr val="7A7425"/>
                </a:solidFill>
                <a:latin typeface="Century Gothic"/>
                <a:cs typeface="Century Gothic"/>
              </a:rPr>
              <a:t>P</a:t>
            </a:r>
            <a:r>
              <a:rPr dirty="0" smtClean="0" sz="3200" spc="-90">
                <a:solidFill>
                  <a:srgbClr val="7A7425"/>
                </a:solidFill>
                <a:latin typeface="Century Gothic"/>
                <a:cs typeface="Century Gothic"/>
              </a:rPr>
              <a:t>e</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s</a:t>
            </a:r>
            <a:r>
              <a:rPr dirty="0" smtClean="0" sz="3200" spc="-100">
                <a:solidFill>
                  <a:srgbClr val="7A7425"/>
                </a:solidFill>
                <a:latin typeface="Century Gothic"/>
                <a:cs typeface="Century Gothic"/>
              </a:rPr>
              <a:t>p</a:t>
            </a:r>
            <a:r>
              <a:rPr dirty="0" smtClean="0" sz="3200" spc="-105">
                <a:solidFill>
                  <a:srgbClr val="7A7425"/>
                </a:solidFill>
                <a:latin typeface="Century Gothic"/>
                <a:cs typeface="Century Gothic"/>
              </a:rPr>
              <a:t>e</a:t>
            </a:r>
            <a:r>
              <a:rPr dirty="0" smtClean="0" sz="3200" spc="-110">
                <a:solidFill>
                  <a:srgbClr val="7A7425"/>
                </a:solidFill>
                <a:latin typeface="Century Gothic"/>
                <a:cs typeface="Century Gothic"/>
              </a:rPr>
              <a:t>c</a:t>
            </a:r>
            <a:r>
              <a:rPr dirty="0" smtClean="0" sz="3200" spc="-105">
                <a:solidFill>
                  <a:srgbClr val="7A7425"/>
                </a:solidFill>
                <a:latin typeface="Century Gothic"/>
                <a:cs typeface="Century Gothic"/>
              </a:rPr>
              <a:t>ti</a:t>
            </a:r>
            <a:r>
              <a:rPr dirty="0" smtClean="0" sz="3200" spc="-100">
                <a:solidFill>
                  <a:srgbClr val="7A7425"/>
                </a:solidFill>
                <a:latin typeface="Century Gothic"/>
                <a:cs typeface="Century Gothic"/>
              </a:rPr>
              <a:t>v</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M</a:t>
            </a:r>
            <a:r>
              <a:rPr dirty="0" smtClean="0" sz="3200" spc="-105">
                <a:solidFill>
                  <a:srgbClr val="7A7425"/>
                </a:solidFill>
                <a:latin typeface="Century Gothic"/>
                <a:cs typeface="Century Gothic"/>
              </a:rPr>
              <a:t>i</a:t>
            </a:r>
            <a:r>
              <a:rPr dirty="0" smtClean="0" sz="3200" spc="-100">
                <a:solidFill>
                  <a:srgbClr val="7A7425"/>
                </a:solidFill>
                <a:latin typeface="Century Gothic"/>
                <a:cs typeface="Century Gothic"/>
              </a:rPr>
              <a:t>n</a:t>
            </a:r>
            <a:r>
              <a:rPr dirty="0" smtClean="0" sz="3200" spc="0">
                <a:solidFill>
                  <a:srgbClr val="7A7425"/>
                </a:solidFill>
                <a:latin typeface="Century Gothic"/>
                <a:cs typeface="Century Gothic"/>
              </a:rPr>
              <a:t>e</a:t>
            </a:r>
            <a:r>
              <a:rPr dirty="0" smtClean="0" sz="3200" spc="0">
                <a:solidFill>
                  <a:srgbClr val="7A7425"/>
                </a:solidFill>
                <a:latin typeface="Century Gothic"/>
                <a:cs typeface="Century Gothic"/>
              </a:rPr>
              <a:t> </a:t>
            </a:r>
            <a:r>
              <a:rPr dirty="0" smtClean="0" sz="3200" spc="-100">
                <a:solidFill>
                  <a:srgbClr val="7A7425"/>
                </a:solidFill>
                <a:latin typeface="Century Gothic"/>
                <a:cs typeface="Century Gothic"/>
              </a:rPr>
              <a:t>R</a:t>
            </a:r>
            <a:r>
              <a:rPr dirty="0" smtClean="0" sz="3200" spc="-90">
                <a:solidFill>
                  <a:srgbClr val="7A7425"/>
                </a:solidFill>
                <a:latin typeface="Century Gothic"/>
                <a:cs typeface="Century Gothic"/>
              </a:rPr>
              <a:t>e</a:t>
            </a:r>
            <a:r>
              <a:rPr dirty="0" smtClean="0" sz="3200" spc="-105">
                <a:solidFill>
                  <a:srgbClr val="7A7425"/>
                </a:solidFill>
                <a:latin typeface="Century Gothic"/>
                <a:cs typeface="Century Gothic"/>
              </a:rPr>
              <a:t>s</a:t>
            </a:r>
            <a:r>
              <a:rPr dirty="0" smtClean="0" sz="3200" spc="-95">
                <a:solidFill>
                  <a:srgbClr val="7A7425"/>
                </a:solidFill>
                <a:latin typeface="Century Gothic"/>
                <a:cs typeface="Century Gothic"/>
              </a:rPr>
              <a:t>c</a:t>
            </a:r>
            <a:r>
              <a:rPr dirty="0" smtClean="0" sz="3200" spc="-100">
                <a:solidFill>
                  <a:srgbClr val="7A7425"/>
                </a:solidFill>
                <a:latin typeface="Century Gothic"/>
                <a:cs typeface="Century Gothic"/>
              </a:rPr>
              <a:t>u</a:t>
            </a:r>
            <a:r>
              <a:rPr dirty="0" smtClean="0" sz="3200" spc="0">
                <a:solidFill>
                  <a:srgbClr val="7A7425"/>
                </a:solidFill>
                <a:latin typeface="Century Gothic"/>
                <a:cs typeface="Century Gothic"/>
              </a:rPr>
              <a:t>e</a:t>
            </a:r>
            <a:r>
              <a:rPr dirty="0" smtClean="0" sz="3200" spc="-250">
                <a:solidFill>
                  <a:srgbClr val="7A7425"/>
                </a:solidFill>
                <a:latin typeface="Century Gothic"/>
                <a:cs typeface="Century Gothic"/>
              </a:rPr>
              <a:t> </a:t>
            </a:r>
            <a:r>
              <a:rPr dirty="0" smtClean="0" sz="3200" spc="-100">
                <a:solidFill>
                  <a:srgbClr val="7A7425"/>
                </a:solidFill>
                <a:latin typeface="Century Gothic"/>
                <a:cs typeface="Century Gothic"/>
              </a:rPr>
              <a:t>C</a:t>
            </a:r>
            <a:r>
              <a:rPr dirty="0" smtClean="0" sz="3200" spc="-100">
                <a:solidFill>
                  <a:srgbClr val="7A7425"/>
                </a:solidFill>
                <a:latin typeface="Century Gothic"/>
                <a:cs typeface="Century Gothic"/>
              </a:rPr>
              <a:t>h</a:t>
            </a:r>
            <a:r>
              <a:rPr dirty="0" smtClean="0" sz="3200" spc="-100">
                <a:solidFill>
                  <a:srgbClr val="7A7425"/>
                </a:solidFill>
                <a:latin typeface="Century Gothic"/>
                <a:cs typeface="Century Gothic"/>
              </a:rPr>
              <a:t>a</a:t>
            </a:r>
            <a:r>
              <a:rPr dirty="0" smtClean="0" sz="3200" spc="-105">
                <a:solidFill>
                  <a:srgbClr val="7A7425"/>
                </a:solidFill>
                <a:latin typeface="Century Gothic"/>
                <a:cs typeface="Century Gothic"/>
              </a:rPr>
              <a:t>l</a:t>
            </a:r>
            <a:r>
              <a:rPr dirty="0" smtClean="0" sz="3200" spc="-100">
                <a:solidFill>
                  <a:srgbClr val="7A7425"/>
                </a:solidFill>
                <a:latin typeface="Century Gothic"/>
                <a:cs typeface="Century Gothic"/>
              </a:rPr>
              <a:t>l</a:t>
            </a:r>
            <a:r>
              <a:rPr dirty="0" smtClean="0" sz="3200" spc="-90">
                <a:solidFill>
                  <a:srgbClr val="7A7425"/>
                </a:solidFill>
                <a:latin typeface="Century Gothic"/>
                <a:cs typeface="Century Gothic"/>
              </a:rPr>
              <a:t>e</a:t>
            </a:r>
            <a:r>
              <a:rPr dirty="0" smtClean="0" sz="3200" spc="-110">
                <a:solidFill>
                  <a:srgbClr val="7A7425"/>
                </a:solidFill>
                <a:latin typeface="Century Gothic"/>
                <a:cs typeface="Century Gothic"/>
              </a:rPr>
              <a:t>ng</a:t>
            </a:r>
            <a:r>
              <a:rPr dirty="0" smtClean="0" sz="3200" spc="-105">
                <a:solidFill>
                  <a:srgbClr val="7A7425"/>
                </a:solidFill>
                <a:latin typeface="Century Gothic"/>
                <a:cs typeface="Century Gothic"/>
              </a:rPr>
              <a:t>e</a:t>
            </a:r>
            <a:r>
              <a:rPr dirty="0" smtClean="0" sz="3200" spc="0">
                <a:solidFill>
                  <a:srgbClr val="7A7425"/>
                </a:solidFill>
                <a:latin typeface="Century Gothic"/>
                <a:cs typeface="Century Gothic"/>
              </a:rPr>
              <a:t>s</a:t>
            </a:r>
            <a:r>
              <a:rPr dirty="0" smtClean="0" sz="3200" spc="-250">
                <a:solidFill>
                  <a:srgbClr val="7A7425"/>
                </a:solidFill>
                <a:latin typeface="Century Gothic"/>
                <a:cs typeface="Century Gothic"/>
              </a:rPr>
              <a:t> </a:t>
            </a:r>
            <a:r>
              <a:rPr dirty="0" smtClean="0" sz="3200" spc="0">
                <a:solidFill>
                  <a:srgbClr val="7A7425"/>
                </a:solidFill>
                <a:latin typeface="Century Gothic"/>
                <a:cs typeface="Century Gothic"/>
              </a:rPr>
              <a:t>—</a:t>
            </a:r>
            <a:r>
              <a:rPr dirty="0" smtClean="0" sz="3200" spc="-204">
                <a:solidFill>
                  <a:srgbClr val="7A7425"/>
                </a:solidFill>
                <a:latin typeface="Century Gothic"/>
                <a:cs typeface="Century Gothic"/>
              </a:rPr>
              <a:t> </a:t>
            </a:r>
            <a:r>
              <a:rPr dirty="0" smtClean="0" sz="3200" spc="0">
                <a:solidFill>
                  <a:srgbClr val="7A7425"/>
                </a:solidFill>
                <a:latin typeface="Century Gothic"/>
                <a:cs typeface="Century Gothic"/>
              </a:rPr>
              <a:t>3</a:t>
            </a:r>
            <a:endParaRPr sz="3200">
              <a:latin typeface="Century Gothic"/>
              <a:cs typeface="Century Gothic"/>
            </a:endParaRPr>
          </a:p>
        </p:txBody>
      </p:sp>
      <p:sp>
        <p:nvSpPr>
          <p:cNvPr id="3" name="object 3"/>
          <p:cNvSpPr txBox="1"/>
          <p:nvPr/>
        </p:nvSpPr>
        <p:spPr>
          <a:xfrm>
            <a:off x="650240" y="1628647"/>
            <a:ext cx="6816725" cy="349250"/>
          </a:xfrm>
          <a:prstGeom prst="rect">
            <a:avLst/>
          </a:prstGeom>
        </p:spPr>
        <p:txBody>
          <a:bodyPr wrap="square" lIns="0" tIns="0" rIns="0" bIns="0" rtlCol="0" vert="horz">
            <a:noAutofit/>
          </a:bodyPr>
          <a:lstStyle/>
          <a:p>
            <a:pPr marL="241300" indent="-228600">
              <a:lnSpc>
                <a:spcPct val="100000"/>
              </a:lnSpc>
              <a:buClr>
                <a:srgbClr val="A9A57C"/>
              </a:buClr>
              <a:buFont typeface="Arial"/>
              <a:buChar char="•"/>
              <a:tabLst>
                <a:tab pos="240665" algn="l"/>
              </a:tabLst>
            </a:pPr>
            <a:r>
              <a:rPr dirty="0" smtClean="0" sz="2200" spc="-20">
                <a:solidFill>
                  <a:srgbClr val="2F2B20"/>
                </a:solidFill>
                <a:latin typeface="Calibri"/>
                <a:cs typeface="Calibri"/>
              </a:rPr>
              <a:t>Th</a:t>
            </a:r>
            <a:r>
              <a:rPr dirty="0" smtClean="0" sz="2200" spc="-15">
                <a:solidFill>
                  <a:srgbClr val="2F2B20"/>
                </a:solidFill>
                <a:latin typeface="Calibri"/>
                <a:cs typeface="Calibri"/>
              </a:rPr>
              <a:t>e</a:t>
            </a:r>
            <a:r>
              <a:rPr dirty="0" smtClean="0" sz="2200" spc="15">
                <a:solidFill>
                  <a:srgbClr val="2F2B20"/>
                </a:solidFill>
                <a:latin typeface="Calibri"/>
                <a:cs typeface="Calibri"/>
              </a:rPr>
              <a:t> </a:t>
            </a:r>
            <a:r>
              <a:rPr dirty="0" smtClean="0" sz="2200" spc="-15">
                <a:solidFill>
                  <a:srgbClr val="2F2B20"/>
                </a:solidFill>
                <a:latin typeface="Calibri"/>
                <a:cs typeface="Calibri"/>
              </a:rPr>
              <a:t>t</a:t>
            </a:r>
            <a:r>
              <a:rPr dirty="0" smtClean="0" sz="2200" spc="-10">
                <a:solidFill>
                  <a:srgbClr val="2F2B20"/>
                </a:solidFill>
                <a:latin typeface="Calibri"/>
                <a:cs typeface="Calibri"/>
              </a:rPr>
              <a:t>y</a:t>
            </a:r>
            <a:r>
              <a:rPr dirty="0" smtClean="0" sz="2200" spc="-20">
                <a:solidFill>
                  <a:srgbClr val="2F2B20"/>
                </a:solidFill>
                <a:latin typeface="Calibri"/>
                <a:cs typeface="Calibri"/>
              </a:rPr>
              <a:t>p</a:t>
            </a:r>
            <a:r>
              <a:rPr dirty="0" smtClean="0" sz="2200" spc="-15">
                <a:solidFill>
                  <a:srgbClr val="2F2B20"/>
                </a:solidFill>
                <a:latin typeface="Calibri"/>
                <a:cs typeface="Calibri"/>
              </a:rPr>
              <a:t>e</a:t>
            </a:r>
            <a:r>
              <a:rPr dirty="0" smtClean="0" sz="2200" spc="15">
                <a:solidFill>
                  <a:srgbClr val="2F2B20"/>
                </a:solidFill>
                <a:latin typeface="Calibri"/>
                <a:cs typeface="Calibri"/>
              </a:rPr>
              <a:t> </a:t>
            </a:r>
            <a:r>
              <a:rPr dirty="0" smtClean="0" sz="2200" spc="-15">
                <a:solidFill>
                  <a:srgbClr val="2F2B20"/>
                </a:solidFill>
                <a:latin typeface="Calibri"/>
                <a:cs typeface="Calibri"/>
              </a:rPr>
              <a:t>a</a:t>
            </a:r>
            <a:r>
              <a:rPr dirty="0" smtClean="0" sz="2200" spc="-20">
                <a:solidFill>
                  <a:srgbClr val="2F2B20"/>
                </a:solidFill>
                <a:latin typeface="Calibri"/>
                <a:cs typeface="Calibri"/>
              </a:rPr>
              <a:t>n</a:t>
            </a:r>
            <a:r>
              <a:rPr dirty="0" smtClean="0" sz="2200" spc="-15">
                <a:solidFill>
                  <a:srgbClr val="2F2B20"/>
                </a:solidFill>
                <a:latin typeface="Calibri"/>
                <a:cs typeface="Calibri"/>
              </a:rPr>
              <a:t>d</a:t>
            </a:r>
            <a:r>
              <a:rPr dirty="0" smtClean="0" sz="2200" spc="-10">
                <a:solidFill>
                  <a:srgbClr val="2F2B20"/>
                </a:solidFill>
                <a:latin typeface="Calibri"/>
                <a:cs typeface="Calibri"/>
              </a:rPr>
              <a:t> </a:t>
            </a:r>
            <a:r>
              <a:rPr dirty="0" smtClean="0" sz="2200" spc="-10">
                <a:solidFill>
                  <a:srgbClr val="2F2B20"/>
                </a:solidFill>
                <a:latin typeface="Calibri"/>
                <a:cs typeface="Calibri"/>
              </a:rPr>
              <a:t>s</a:t>
            </a:r>
            <a:r>
              <a:rPr dirty="0" smtClean="0" sz="2200" spc="-5">
                <a:solidFill>
                  <a:srgbClr val="2F2B20"/>
                </a:solidFill>
                <a:latin typeface="Calibri"/>
                <a:cs typeface="Calibri"/>
              </a:rPr>
              <a:t>i</a:t>
            </a:r>
            <a:r>
              <a:rPr dirty="0" smtClean="0" sz="2200" spc="-65">
                <a:solidFill>
                  <a:srgbClr val="2F2B20"/>
                </a:solidFill>
                <a:latin typeface="Calibri"/>
                <a:cs typeface="Calibri"/>
              </a:rPr>
              <a:t>z</a:t>
            </a:r>
            <a:r>
              <a:rPr dirty="0" smtClean="0" sz="2200" spc="-15">
                <a:solidFill>
                  <a:srgbClr val="2F2B20"/>
                </a:solidFill>
                <a:latin typeface="Calibri"/>
                <a:cs typeface="Calibri"/>
              </a:rPr>
              <a:t>e</a:t>
            </a:r>
            <a:r>
              <a:rPr dirty="0" smtClean="0" sz="2200" spc="5">
                <a:solidFill>
                  <a:srgbClr val="2F2B20"/>
                </a:solidFill>
                <a:latin typeface="Calibri"/>
                <a:cs typeface="Calibri"/>
              </a:rPr>
              <a:t> </a:t>
            </a:r>
            <a:r>
              <a:rPr dirty="0" smtClean="0" sz="2200" spc="-10">
                <a:solidFill>
                  <a:srgbClr val="2F2B20"/>
                </a:solidFill>
                <a:latin typeface="Calibri"/>
                <a:cs typeface="Calibri"/>
              </a:rPr>
              <a:t>o</a:t>
            </a:r>
            <a:r>
              <a:rPr dirty="0" smtClean="0" sz="2200" spc="-10">
                <a:solidFill>
                  <a:srgbClr val="2F2B20"/>
                </a:solidFill>
                <a:latin typeface="Calibri"/>
                <a:cs typeface="Calibri"/>
              </a:rPr>
              <a:t>f</a:t>
            </a:r>
            <a:r>
              <a:rPr dirty="0" smtClean="0" sz="2200" spc="5">
                <a:solidFill>
                  <a:srgbClr val="2F2B20"/>
                </a:solidFill>
                <a:latin typeface="Calibri"/>
                <a:cs typeface="Calibri"/>
              </a:rPr>
              <a:t> </a:t>
            </a:r>
            <a:r>
              <a:rPr dirty="0" smtClean="0" sz="2200" spc="-15">
                <a:solidFill>
                  <a:srgbClr val="2F2B20"/>
                </a:solidFill>
                <a:latin typeface="Calibri"/>
                <a:cs typeface="Calibri"/>
              </a:rPr>
              <a:t>th</a:t>
            </a:r>
            <a:r>
              <a:rPr dirty="0" smtClean="0" sz="2200" spc="-15">
                <a:solidFill>
                  <a:srgbClr val="2F2B20"/>
                </a:solidFill>
                <a:latin typeface="Calibri"/>
                <a:cs typeface="Calibri"/>
              </a:rPr>
              <a:t>e</a:t>
            </a:r>
            <a:r>
              <a:rPr dirty="0" smtClean="0" sz="2200" spc="15">
                <a:solidFill>
                  <a:srgbClr val="2F2B20"/>
                </a:solidFill>
                <a:latin typeface="Calibri"/>
                <a:cs typeface="Calibri"/>
              </a:rPr>
              <a:t> </a:t>
            </a:r>
            <a:r>
              <a:rPr dirty="0" smtClean="0" sz="2200" spc="-20">
                <a:solidFill>
                  <a:srgbClr val="2F2B20"/>
                </a:solidFill>
                <a:latin typeface="Calibri"/>
                <a:cs typeface="Calibri"/>
              </a:rPr>
              <a:t>p</a:t>
            </a:r>
            <a:r>
              <a:rPr dirty="0" smtClean="0" sz="2200" spc="-45">
                <a:solidFill>
                  <a:srgbClr val="2F2B20"/>
                </a:solidFill>
                <a:latin typeface="Calibri"/>
                <a:cs typeface="Calibri"/>
              </a:rPr>
              <a:t>r</a:t>
            </a:r>
            <a:r>
              <a:rPr dirty="0" smtClean="0" sz="2200" spc="-10">
                <a:solidFill>
                  <a:srgbClr val="2F2B20"/>
                </a:solidFill>
                <a:latin typeface="Calibri"/>
                <a:cs typeface="Calibri"/>
              </a:rPr>
              <a:t>o</a:t>
            </a:r>
            <a:r>
              <a:rPr dirty="0" smtClean="0" sz="2200" spc="-10">
                <a:solidFill>
                  <a:srgbClr val="2F2B20"/>
                </a:solidFill>
                <a:latin typeface="Calibri"/>
                <a:cs typeface="Calibri"/>
              </a:rPr>
              <a:t>j</a:t>
            </a:r>
            <a:r>
              <a:rPr dirty="0" smtClean="0" sz="2200" spc="-20">
                <a:solidFill>
                  <a:srgbClr val="2F2B20"/>
                </a:solidFill>
                <a:latin typeface="Calibri"/>
                <a:cs typeface="Calibri"/>
              </a:rPr>
              <a:t>e</a:t>
            </a:r>
            <a:r>
              <a:rPr dirty="0" smtClean="0" sz="2200" spc="-15">
                <a:solidFill>
                  <a:srgbClr val="2F2B20"/>
                </a:solidFill>
                <a:latin typeface="Calibri"/>
                <a:cs typeface="Calibri"/>
              </a:rPr>
              <a:t>c</a:t>
            </a:r>
            <a:r>
              <a:rPr dirty="0" smtClean="0" sz="2200" spc="-10">
                <a:solidFill>
                  <a:srgbClr val="2F2B20"/>
                </a:solidFill>
                <a:latin typeface="Calibri"/>
                <a:cs typeface="Calibri"/>
              </a:rPr>
              <a:t>t</a:t>
            </a:r>
            <a:r>
              <a:rPr dirty="0" smtClean="0" sz="2200" spc="5">
                <a:solidFill>
                  <a:srgbClr val="2F2B20"/>
                </a:solidFill>
                <a:latin typeface="Calibri"/>
                <a:cs typeface="Calibri"/>
              </a:rPr>
              <a:t> </a:t>
            </a:r>
            <a:r>
              <a:rPr dirty="0" smtClean="0" sz="2200" spc="-20">
                <a:solidFill>
                  <a:srgbClr val="2F2B20"/>
                </a:solidFill>
                <a:latin typeface="Calibri"/>
                <a:cs typeface="Calibri"/>
              </a:rPr>
              <a:t>w</a:t>
            </a:r>
            <a:r>
              <a:rPr dirty="0" smtClean="0" sz="2200" spc="-20">
                <a:solidFill>
                  <a:srgbClr val="2F2B20"/>
                </a:solidFill>
                <a:latin typeface="Calibri"/>
                <a:cs typeface="Calibri"/>
              </a:rPr>
              <a:t>ill</a:t>
            </a:r>
            <a:r>
              <a:rPr dirty="0" smtClean="0" sz="2200" spc="-20">
                <a:solidFill>
                  <a:srgbClr val="2F2B20"/>
                </a:solidFill>
                <a:latin typeface="Calibri"/>
                <a:cs typeface="Calibri"/>
              </a:rPr>
              <a:t> </a:t>
            </a:r>
            <a:r>
              <a:rPr dirty="0" smtClean="0" sz="2200" spc="-20">
                <a:solidFill>
                  <a:srgbClr val="2F2B20"/>
                </a:solidFill>
                <a:latin typeface="Calibri"/>
                <a:cs typeface="Calibri"/>
              </a:rPr>
              <a:t>d</a:t>
            </a:r>
            <a:r>
              <a:rPr dirty="0" smtClean="0" sz="2200" spc="-30">
                <a:solidFill>
                  <a:srgbClr val="2F2B20"/>
                </a:solidFill>
                <a:latin typeface="Calibri"/>
                <a:cs typeface="Calibri"/>
              </a:rPr>
              <a:t>e</a:t>
            </a:r>
            <a:r>
              <a:rPr dirty="0" smtClean="0" sz="2200" spc="-40">
                <a:solidFill>
                  <a:srgbClr val="2F2B20"/>
                </a:solidFill>
                <a:latin typeface="Calibri"/>
                <a:cs typeface="Calibri"/>
              </a:rPr>
              <a:t>t</a:t>
            </a:r>
            <a:r>
              <a:rPr dirty="0" smtClean="0" sz="2200" spc="-20">
                <a:solidFill>
                  <a:srgbClr val="2F2B20"/>
                </a:solidFill>
                <a:latin typeface="Calibri"/>
                <a:cs typeface="Calibri"/>
              </a:rPr>
              <a:t>e</a:t>
            </a:r>
            <a:r>
              <a:rPr dirty="0" smtClean="0" sz="2200" spc="-10">
                <a:solidFill>
                  <a:srgbClr val="2F2B20"/>
                </a:solidFill>
                <a:latin typeface="Calibri"/>
                <a:cs typeface="Calibri"/>
              </a:rPr>
              <a:t>r</a:t>
            </a:r>
            <a:r>
              <a:rPr dirty="0" smtClean="0" sz="2200" spc="-25">
                <a:solidFill>
                  <a:srgbClr val="2F2B20"/>
                </a:solidFill>
                <a:latin typeface="Calibri"/>
                <a:cs typeface="Calibri"/>
              </a:rPr>
              <a:t>m</a:t>
            </a:r>
            <a:r>
              <a:rPr dirty="0" smtClean="0" sz="2200" spc="-5">
                <a:solidFill>
                  <a:srgbClr val="2F2B20"/>
                </a:solidFill>
                <a:latin typeface="Calibri"/>
                <a:cs typeface="Calibri"/>
              </a:rPr>
              <a:t>i</a:t>
            </a:r>
            <a:r>
              <a:rPr dirty="0" smtClean="0" sz="2200" spc="-20">
                <a:solidFill>
                  <a:srgbClr val="2F2B20"/>
                </a:solidFill>
                <a:latin typeface="Calibri"/>
                <a:cs typeface="Calibri"/>
              </a:rPr>
              <a:t>n</a:t>
            </a:r>
            <a:r>
              <a:rPr dirty="0" smtClean="0" sz="2200" spc="-15">
                <a:solidFill>
                  <a:srgbClr val="2F2B20"/>
                </a:solidFill>
                <a:latin typeface="Calibri"/>
                <a:cs typeface="Calibri"/>
              </a:rPr>
              <a:t>e</a:t>
            </a:r>
            <a:r>
              <a:rPr dirty="0" smtClean="0" sz="2200" spc="25">
                <a:solidFill>
                  <a:srgbClr val="2F2B20"/>
                </a:solidFill>
                <a:latin typeface="Calibri"/>
                <a:cs typeface="Calibri"/>
              </a:rPr>
              <a:t> </a:t>
            </a:r>
            <a:r>
              <a:rPr dirty="0" smtClean="0" sz="2200" spc="-25">
                <a:solidFill>
                  <a:srgbClr val="2F2B20"/>
                </a:solidFill>
                <a:latin typeface="Calibri"/>
                <a:cs typeface="Calibri"/>
              </a:rPr>
              <a:t>m</a:t>
            </a:r>
            <a:r>
              <a:rPr dirty="0" smtClean="0" sz="2200" spc="-15">
                <a:solidFill>
                  <a:srgbClr val="2F2B20"/>
                </a:solidFill>
                <a:latin typeface="Calibri"/>
                <a:cs typeface="Calibri"/>
              </a:rPr>
              <a:t>a</a:t>
            </a:r>
            <a:r>
              <a:rPr dirty="0" smtClean="0" sz="2200" spc="-20">
                <a:solidFill>
                  <a:srgbClr val="2F2B20"/>
                </a:solidFill>
                <a:latin typeface="Calibri"/>
                <a:cs typeface="Calibri"/>
              </a:rPr>
              <a:t>n</a:t>
            </a:r>
            <a:r>
              <a:rPr dirty="0" smtClean="0" sz="2200" spc="-20">
                <a:solidFill>
                  <a:srgbClr val="2F2B20"/>
                </a:solidFill>
                <a:latin typeface="Calibri"/>
                <a:cs typeface="Calibri"/>
              </a:rPr>
              <a:t>p</a:t>
            </a:r>
            <a:r>
              <a:rPr dirty="0" smtClean="0" sz="2200" spc="-25">
                <a:solidFill>
                  <a:srgbClr val="2F2B20"/>
                </a:solidFill>
                <a:latin typeface="Calibri"/>
                <a:cs typeface="Calibri"/>
              </a:rPr>
              <a:t>o</a:t>
            </a:r>
            <a:r>
              <a:rPr dirty="0" smtClean="0" sz="2200" spc="-45">
                <a:solidFill>
                  <a:srgbClr val="2F2B20"/>
                </a:solidFill>
                <a:latin typeface="Calibri"/>
                <a:cs typeface="Calibri"/>
              </a:rPr>
              <a:t>w</a:t>
            </a:r>
            <a:r>
              <a:rPr dirty="0" smtClean="0" sz="2200" spc="-15">
                <a:solidFill>
                  <a:srgbClr val="2F2B20"/>
                </a:solidFill>
                <a:latin typeface="Calibri"/>
                <a:cs typeface="Calibri"/>
              </a:rPr>
              <a:t>er</a:t>
            </a:r>
            <a:endParaRPr sz="2200">
              <a:latin typeface="Calibri"/>
              <a:cs typeface="Calibri"/>
            </a:endParaRPr>
          </a:p>
        </p:txBody>
      </p:sp>
      <p:sp>
        <p:nvSpPr>
          <p:cNvPr id="4" name="object 4"/>
          <p:cNvSpPr txBox="1"/>
          <p:nvPr/>
        </p:nvSpPr>
        <p:spPr>
          <a:xfrm>
            <a:off x="650427" y="2433530"/>
            <a:ext cx="5180965" cy="361950"/>
          </a:xfrm>
          <a:prstGeom prst="rect">
            <a:avLst/>
          </a:prstGeom>
        </p:spPr>
        <p:txBody>
          <a:bodyPr wrap="square" lIns="0" tIns="0" rIns="0" bIns="0" rtlCol="0" vert="horz">
            <a:noAutofit/>
          </a:bodyPr>
          <a:lstStyle/>
          <a:p>
            <a:pPr marL="241300" indent="-229235">
              <a:lnSpc>
                <a:spcPct val="100000"/>
              </a:lnSpc>
              <a:buClr>
                <a:srgbClr val="A9A57C"/>
              </a:buClr>
              <a:buFont typeface="Arial"/>
              <a:buChar char="•"/>
              <a:tabLst>
                <a:tab pos="241300" algn="l"/>
              </a:tabLst>
            </a:pPr>
            <a:r>
              <a:rPr dirty="0" smtClean="0" sz="2200" spc="-15">
                <a:solidFill>
                  <a:srgbClr val="2F2B20"/>
                </a:solidFill>
                <a:latin typeface="Calibri"/>
                <a:cs typeface="Calibri"/>
              </a:rPr>
              <a:t>I</a:t>
            </a:r>
            <a:r>
              <a:rPr dirty="0" smtClean="0" sz="2200" spc="-10">
                <a:solidFill>
                  <a:srgbClr val="2F2B20"/>
                </a:solidFill>
                <a:latin typeface="Calibri"/>
                <a:cs typeface="Calibri"/>
              </a:rPr>
              <a:t>s</a:t>
            </a:r>
            <a:r>
              <a:rPr dirty="0" smtClean="0" sz="2200" spc="-10">
                <a:solidFill>
                  <a:srgbClr val="2F2B20"/>
                </a:solidFill>
                <a:latin typeface="Calibri"/>
                <a:cs typeface="Calibri"/>
              </a:rPr>
              <a:t> </a:t>
            </a:r>
            <a:r>
              <a:rPr dirty="0" smtClean="0" sz="2200" spc="-220">
                <a:solidFill>
                  <a:srgbClr val="2F2B20"/>
                </a:solidFill>
                <a:latin typeface="Calibri"/>
                <a:cs typeface="Calibri"/>
              </a:rPr>
              <a:t> </a:t>
            </a:r>
            <a:r>
              <a:rPr dirty="0" smtClean="0" sz="2200" spc="-15">
                <a:solidFill>
                  <a:srgbClr val="2F2B20"/>
                </a:solidFill>
                <a:latin typeface="Calibri"/>
                <a:cs typeface="Calibri"/>
              </a:rPr>
              <a:t>t</a:t>
            </a:r>
            <a:r>
              <a:rPr dirty="0" smtClean="0" sz="2200" spc="-20">
                <a:solidFill>
                  <a:srgbClr val="2F2B20"/>
                </a:solidFill>
                <a:latin typeface="Calibri"/>
                <a:cs typeface="Calibri"/>
              </a:rPr>
              <a:t>h</a:t>
            </a:r>
            <a:r>
              <a:rPr dirty="0" smtClean="0" sz="2200" spc="-20">
                <a:solidFill>
                  <a:srgbClr val="2F2B20"/>
                </a:solidFill>
                <a:latin typeface="Calibri"/>
                <a:cs typeface="Calibri"/>
              </a:rPr>
              <a:t>e</a:t>
            </a:r>
            <a:r>
              <a:rPr dirty="0" smtClean="0" sz="2200" spc="-35">
                <a:solidFill>
                  <a:srgbClr val="2F2B20"/>
                </a:solidFill>
                <a:latin typeface="Calibri"/>
                <a:cs typeface="Calibri"/>
              </a:rPr>
              <a:t>r</a:t>
            </a:r>
            <a:r>
              <a:rPr dirty="0" smtClean="0" sz="2200" spc="-15">
                <a:solidFill>
                  <a:srgbClr val="2F2B20"/>
                </a:solidFill>
                <a:latin typeface="Calibri"/>
                <a:cs typeface="Calibri"/>
              </a:rPr>
              <a:t>e</a:t>
            </a:r>
            <a:r>
              <a:rPr dirty="0" smtClean="0" sz="2200" spc="-15">
                <a:solidFill>
                  <a:srgbClr val="2F2B20"/>
                </a:solidFill>
                <a:latin typeface="Calibri"/>
                <a:cs typeface="Calibri"/>
              </a:rPr>
              <a:t> </a:t>
            </a:r>
            <a:r>
              <a:rPr dirty="0" smtClean="0" sz="2200" spc="-215">
                <a:solidFill>
                  <a:srgbClr val="2F2B20"/>
                </a:solidFill>
                <a:latin typeface="Calibri"/>
                <a:cs typeface="Calibri"/>
              </a:rPr>
              <a:t> </a:t>
            </a:r>
            <a:r>
              <a:rPr dirty="0" smtClean="0" sz="2200" spc="-15">
                <a:solidFill>
                  <a:srgbClr val="2F2B20"/>
                </a:solidFill>
                <a:latin typeface="Calibri"/>
                <a:cs typeface="Calibri"/>
              </a:rPr>
              <a:t>a</a:t>
            </a:r>
            <a:r>
              <a:rPr dirty="0" smtClean="0" sz="2200" spc="-15">
                <a:solidFill>
                  <a:srgbClr val="2F2B20"/>
                </a:solidFill>
                <a:latin typeface="Calibri"/>
                <a:cs typeface="Calibri"/>
              </a:rPr>
              <a:t> </a:t>
            </a:r>
            <a:r>
              <a:rPr dirty="0" smtClean="0" sz="2200" spc="-225">
                <a:solidFill>
                  <a:srgbClr val="2F2B20"/>
                </a:solidFill>
                <a:latin typeface="Calibri"/>
                <a:cs typeface="Calibri"/>
              </a:rPr>
              <a:t> </a:t>
            </a:r>
            <a:r>
              <a:rPr dirty="0" smtClean="0" sz="2200" spc="-10">
                <a:solidFill>
                  <a:srgbClr val="2F2B20"/>
                </a:solidFill>
                <a:latin typeface="Calibri"/>
                <a:cs typeface="Calibri"/>
              </a:rPr>
              <a:t>su</a:t>
            </a:r>
            <a:r>
              <a:rPr dirty="0" smtClean="0" sz="2200" spc="-20">
                <a:solidFill>
                  <a:srgbClr val="2F2B20"/>
                </a:solidFill>
                <a:latin typeface="Calibri"/>
                <a:cs typeface="Calibri"/>
              </a:rPr>
              <a:t>f</a:t>
            </a:r>
            <a:r>
              <a:rPr dirty="0" smtClean="0" sz="2200" spc="-10">
                <a:solidFill>
                  <a:srgbClr val="2F2B20"/>
                </a:solidFill>
                <a:latin typeface="Calibri"/>
                <a:cs typeface="Calibri"/>
              </a:rPr>
              <a:t>fi</a:t>
            </a:r>
            <a:r>
              <a:rPr dirty="0" smtClean="0" sz="2200" spc="-20">
                <a:solidFill>
                  <a:srgbClr val="2F2B20"/>
                </a:solidFill>
                <a:latin typeface="Calibri"/>
                <a:cs typeface="Calibri"/>
              </a:rPr>
              <a:t>c</a:t>
            </a:r>
            <a:r>
              <a:rPr dirty="0" smtClean="0" sz="2200" spc="-5">
                <a:solidFill>
                  <a:srgbClr val="2F2B20"/>
                </a:solidFill>
                <a:latin typeface="Calibri"/>
                <a:cs typeface="Calibri"/>
              </a:rPr>
              <a:t>i</a:t>
            </a:r>
            <a:r>
              <a:rPr dirty="0" smtClean="0" sz="2200" spc="-20">
                <a:solidFill>
                  <a:srgbClr val="2F2B20"/>
                </a:solidFill>
                <a:latin typeface="Calibri"/>
                <a:cs typeface="Calibri"/>
              </a:rPr>
              <a:t>e</a:t>
            </a:r>
            <a:r>
              <a:rPr dirty="0" smtClean="0" sz="2200" spc="-40">
                <a:solidFill>
                  <a:srgbClr val="2F2B20"/>
                </a:solidFill>
                <a:latin typeface="Calibri"/>
                <a:cs typeface="Calibri"/>
              </a:rPr>
              <a:t>n</a:t>
            </a:r>
            <a:r>
              <a:rPr dirty="0" smtClean="0" sz="2200" spc="-10">
                <a:solidFill>
                  <a:srgbClr val="2F2B20"/>
                </a:solidFill>
                <a:latin typeface="Calibri"/>
                <a:cs typeface="Calibri"/>
              </a:rPr>
              <a:t>t</a:t>
            </a:r>
            <a:r>
              <a:rPr dirty="0" smtClean="0" sz="2200" spc="-10">
                <a:solidFill>
                  <a:srgbClr val="2F2B20"/>
                </a:solidFill>
                <a:latin typeface="Calibri"/>
                <a:cs typeface="Calibri"/>
              </a:rPr>
              <a:t> </a:t>
            </a:r>
            <a:r>
              <a:rPr dirty="0" smtClean="0" sz="2200" spc="-220">
                <a:solidFill>
                  <a:srgbClr val="2F2B20"/>
                </a:solidFill>
                <a:latin typeface="Calibri"/>
                <a:cs typeface="Calibri"/>
              </a:rPr>
              <a:t> </a:t>
            </a:r>
            <a:r>
              <a:rPr dirty="0" smtClean="0" sz="2200" spc="-20">
                <a:solidFill>
                  <a:srgbClr val="2F2B20"/>
                </a:solidFill>
                <a:latin typeface="Calibri"/>
                <a:cs typeface="Calibri"/>
              </a:rPr>
              <a:t>n</a:t>
            </a:r>
            <a:r>
              <a:rPr dirty="0" smtClean="0" sz="2200" spc="-20">
                <a:solidFill>
                  <a:srgbClr val="2F2B20"/>
                </a:solidFill>
                <a:latin typeface="Calibri"/>
                <a:cs typeface="Calibri"/>
              </a:rPr>
              <a:t>um</a:t>
            </a:r>
            <a:r>
              <a:rPr dirty="0" smtClean="0" sz="2200" spc="-5">
                <a:solidFill>
                  <a:srgbClr val="2F2B20"/>
                </a:solidFill>
                <a:latin typeface="Calibri"/>
                <a:cs typeface="Calibri"/>
              </a:rPr>
              <a:t>b</a:t>
            </a:r>
            <a:r>
              <a:rPr dirty="0" smtClean="0" sz="2200" spc="-20">
                <a:solidFill>
                  <a:srgbClr val="2F2B20"/>
                </a:solidFill>
                <a:latin typeface="Calibri"/>
                <a:cs typeface="Calibri"/>
              </a:rPr>
              <a:t>e</a:t>
            </a:r>
            <a:r>
              <a:rPr dirty="0" smtClean="0" sz="2200" spc="-10">
                <a:solidFill>
                  <a:srgbClr val="2F2B20"/>
                </a:solidFill>
                <a:latin typeface="Calibri"/>
                <a:cs typeface="Calibri"/>
              </a:rPr>
              <a:t>r</a:t>
            </a:r>
            <a:r>
              <a:rPr dirty="0" smtClean="0" sz="2200" spc="-10">
                <a:solidFill>
                  <a:srgbClr val="2F2B20"/>
                </a:solidFill>
                <a:latin typeface="Calibri"/>
                <a:cs typeface="Calibri"/>
              </a:rPr>
              <a:t> </a:t>
            </a:r>
            <a:r>
              <a:rPr dirty="0" smtClean="0" sz="2200" spc="-225">
                <a:solidFill>
                  <a:srgbClr val="2F2B20"/>
                </a:solidFill>
                <a:latin typeface="Calibri"/>
                <a:cs typeface="Calibri"/>
              </a:rPr>
              <a:t> </a:t>
            </a:r>
            <a:r>
              <a:rPr dirty="0" smtClean="0" sz="2200" spc="-10">
                <a:solidFill>
                  <a:srgbClr val="2F2B20"/>
                </a:solidFill>
                <a:latin typeface="Calibri"/>
                <a:cs typeface="Calibri"/>
              </a:rPr>
              <a:t>o</a:t>
            </a:r>
            <a:r>
              <a:rPr dirty="0" smtClean="0" sz="2200" spc="-10">
                <a:solidFill>
                  <a:srgbClr val="2F2B20"/>
                </a:solidFill>
                <a:latin typeface="Calibri"/>
                <a:cs typeface="Calibri"/>
              </a:rPr>
              <a:t>f</a:t>
            </a:r>
            <a:r>
              <a:rPr dirty="0" smtClean="0" sz="2200" spc="-10">
                <a:solidFill>
                  <a:srgbClr val="2F2B20"/>
                </a:solidFill>
                <a:latin typeface="Calibri"/>
                <a:cs typeface="Calibri"/>
              </a:rPr>
              <a:t> </a:t>
            </a:r>
            <a:r>
              <a:rPr dirty="0" smtClean="0" sz="2200" spc="-215">
                <a:solidFill>
                  <a:srgbClr val="2F2B20"/>
                </a:solidFill>
                <a:latin typeface="Calibri"/>
                <a:cs typeface="Calibri"/>
              </a:rPr>
              <a:t> </a:t>
            </a:r>
            <a:r>
              <a:rPr dirty="0" smtClean="0" sz="2200" spc="-45">
                <a:solidFill>
                  <a:srgbClr val="2F2B20"/>
                </a:solidFill>
                <a:latin typeface="Calibri"/>
                <a:cs typeface="Calibri"/>
              </a:rPr>
              <a:t>w</a:t>
            </a:r>
            <a:r>
              <a:rPr dirty="0" smtClean="0" sz="2200" spc="-10">
                <a:solidFill>
                  <a:srgbClr val="2F2B20"/>
                </a:solidFill>
                <a:latin typeface="Calibri"/>
                <a:cs typeface="Calibri"/>
              </a:rPr>
              <a:t>o</a:t>
            </a:r>
            <a:r>
              <a:rPr dirty="0" smtClean="0" sz="2200" spc="-10">
                <a:solidFill>
                  <a:srgbClr val="2F2B20"/>
                </a:solidFill>
                <a:latin typeface="Calibri"/>
                <a:cs typeface="Calibri"/>
              </a:rPr>
              <a:t>r</a:t>
            </a:r>
            <a:r>
              <a:rPr dirty="0" smtClean="0" sz="2200" spc="-75">
                <a:solidFill>
                  <a:srgbClr val="2F2B20"/>
                </a:solidFill>
                <a:latin typeface="Calibri"/>
                <a:cs typeface="Calibri"/>
              </a:rPr>
              <a:t>k</a:t>
            </a:r>
            <a:r>
              <a:rPr dirty="0" smtClean="0" sz="2200" spc="-20">
                <a:solidFill>
                  <a:srgbClr val="2F2B20"/>
                </a:solidFill>
                <a:latin typeface="Calibri"/>
                <a:cs typeface="Calibri"/>
              </a:rPr>
              <a:t>e</a:t>
            </a:r>
            <a:r>
              <a:rPr dirty="0" smtClean="0" sz="2200" spc="-45">
                <a:solidFill>
                  <a:srgbClr val="2F2B20"/>
                </a:solidFill>
                <a:latin typeface="Calibri"/>
                <a:cs typeface="Calibri"/>
              </a:rPr>
              <a:t>r</a:t>
            </a:r>
            <a:r>
              <a:rPr dirty="0" smtClean="0" sz="2200" spc="-10">
                <a:solidFill>
                  <a:srgbClr val="2F2B20"/>
                </a:solidFill>
                <a:latin typeface="Calibri"/>
                <a:cs typeface="Calibri"/>
              </a:rPr>
              <a:t>s</a:t>
            </a:r>
            <a:r>
              <a:rPr dirty="0" smtClean="0" sz="2200" spc="-10">
                <a:solidFill>
                  <a:srgbClr val="2F2B20"/>
                </a:solidFill>
                <a:latin typeface="Calibri"/>
                <a:cs typeface="Calibri"/>
              </a:rPr>
              <a:t> </a:t>
            </a:r>
            <a:r>
              <a:rPr dirty="0" smtClean="0" sz="2200" spc="-220">
                <a:solidFill>
                  <a:srgbClr val="2F2B20"/>
                </a:solidFill>
                <a:latin typeface="Calibri"/>
                <a:cs typeface="Calibri"/>
              </a:rPr>
              <a:t> </a:t>
            </a:r>
            <a:r>
              <a:rPr dirty="0" smtClean="0" sz="2200" spc="-40">
                <a:solidFill>
                  <a:srgbClr val="2F2B20"/>
                </a:solidFill>
                <a:latin typeface="Calibri"/>
                <a:cs typeface="Calibri"/>
              </a:rPr>
              <a:t>to</a:t>
            </a:r>
            <a:endParaRPr sz="2200">
              <a:latin typeface="Calibri"/>
              <a:cs typeface="Calibri"/>
            </a:endParaRPr>
          </a:p>
        </p:txBody>
      </p:sp>
      <p:sp>
        <p:nvSpPr>
          <p:cNvPr id="5" name="object 5"/>
          <p:cNvSpPr txBox="1"/>
          <p:nvPr/>
        </p:nvSpPr>
        <p:spPr>
          <a:xfrm>
            <a:off x="6008221" y="2433530"/>
            <a:ext cx="1986914" cy="361950"/>
          </a:xfrm>
          <a:prstGeom prst="rect">
            <a:avLst/>
          </a:prstGeom>
        </p:spPr>
        <p:txBody>
          <a:bodyPr wrap="square" lIns="0" tIns="0" rIns="0" bIns="0" rtlCol="0" vert="horz">
            <a:noAutofit/>
          </a:bodyPr>
          <a:lstStyle/>
          <a:p>
            <a:pPr marL="12700">
              <a:lnSpc>
                <a:spcPct val="100000"/>
              </a:lnSpc>
            </a:pPr>
            <a:r>
              <a:rPr dirty="0" smtClean="0" sz="2200" spc="-25">
                <a:solidFill>
                  <a:srgbClr val="2F2B20"/>
                </a:solidFill>
                <a:latin typeface="Calibri"/>
                <a:cs typeface="Calibri"/>
              </a:rPr>
              <a:t>m</a:t>
            </a:r>
            <a:r>
              <a:rPr dirty="0" smtClean="0" sz="2200" spc="-15">
                <a:solidFill>
                  <a:srgbClr val="2F2B20"/>
                </a:solidFill>
                <a:latin typeface="Calibri"/>
                <a:cs typeface="Calibri"/>
              </a:rPr>
              <a:t>a</a:t>
            </a:r>
            <a:r>
              <a:rPr dirty="0" smtClean="0" sz="2200" spc="-75">
                <a:solidFill>
                  <a:srgbClr val="2F2B20"/>
                </a:solidFill>
                <a:latin typeface="Calibri"/>
                <a:cs typeface="Calibri"/>
              </a:rPr>
              <a:t>k</a:t>
            </a:r>
            <a:r>
              <a:rPr dirty="0" smtClean="0" sz="2200" spc="-15">
                <a:solidFill>
                  <a:srgbClr val="2F2B20"/>
                </a:solidFill>
                <a:latin typeface="Calibri"/>
                <a:cs typeface="Calibri"/>
              </a:rPr>
              <a:t>e</a:t>
            </a:r>
            <a:r>
              <a:rPr dirty="0" smtClean="0" sz="2200" spc="-15">
                <a:solidFill>
                  <a:srgbClr val="2F2B20"/>
                </a:solidFill>
                <a:latin typeface="Calibri"/>
                <a:cs typeface="Calibri"/>
              </a:rPr>
              <a:t> </a:t>
            </a:r>
            <a:r>
              <a:rPr dirty="0" smtClean="0" sz="2200" spc="-215">
                <a:solidFill>
                  <a:srgbClr val="2F2B20"/>
                </a:solidFill>
                <a:latin typeface="Calibri"/>
                <a:cs typeface="Calibri"/>
              </a:rPr>
              <a:t> </a:t>
            </a:r>
            <a:r>
              <a:rPr dirty="0" smtClean="0" sz="2200" spc="-20">
                <a:solidFill>
                  <a:srgbClr val="2F2B20"/>
                </a:solidFill>
                <a:latin typeface="Calibri"/>
                <a:cs typeface="Calibri"/>
              </a:rPr>
              <a:t>u</a:t>
            </a:r>
            <a:r>
              <a:rPr dirty="0" smtClean="0" sz="2200" spc="-15">
                <a:solidFill>
                  <a:srgbClr val="2F2B20"/>
                </a:solidFill>
                <a:latin typeface="Calibri"/>
                <a:cs typeface="Calibri"/>
              </a:rPr>
              <a:t>p</a:t>
            </a:r>
            <a:r>
              <a:rPr dirty="0" smtClean="0" sz="2200" spc="-15">
                <a:solidFill>
                  <a:srgbClr val="2F2B20"/>
                </a:solidFill>
                <a:latin typeface="Calibri"/>
                <a:cs typeface="Calibri"/>
              </a:rPr>
              <a:t> </a:t>
            </a:r>
            <a:r>
              <a:rPr dirty="0" smtClean="0" sz="2200" spc="-229">
                <a:solidFill>
                  <a:srgbClr val="2F2B20"/>
                </a:solidFill>
                <a:latin typeface="Calibri"/>
                <a:cs typeface="Calibri"/>
              </a:rPr>
              <a:t> </a:t>
            </a:r>
            <a:r>
              <a:rPr dirty="0" smtClean="0" sz="2200" spc="-35">
                <a:solidFill>
                  <a:srgbClr val="2F2B20"/>
                </a:solidFill>
                <a:latin typeface="Calibri"/>
                <a:cs typeface="Calibri"/>
              </a:rPr>
              <a:t>a</a:t>
            </a:r>
            <a:r>
              <a:rPr dirty="0" smtClean="0" sz="2200" spc="-10">
                <a:solidFill>
                  <a:srgbClr val="2F2B20"/>
                </a:solidFill>
                <a:latin typeface="Calibri"/>
                <a:cs typeface="Calibri"/>
              </a:rPr>
              <a:t>t</a:t>
            </a:r>
            <a:r>
              <a:rPr dirty="0" smtClean="0" sz="2200" spc="-10">
                <a:solidFill>
                  <a:srgbClr val="2F2B20"/>
                </a:solidFill>
                <a:latin typeface="Calibri"/>
                <a:cs typeface="Calibri"/>
              </a:rPr>
              <a:t> </a:t>
            </a:r>
            <a:r>
              <a:rPr dirty="0" smtClean="0" sz="2200" spc="-235">
                <a:solidFill>
                  <a:srgbClr val="2F2B20"/>
                </a:solidFill>
                <a:latin typeface="Calibri"/>
                <a:cs typeface="Calibri"/>
              </a:rPr>
              <a:t> </a:t>
            </a:r>
            <a:r>
              <a:rPr dirty="0" smtClean="0" sz="2200" spc="10">
                <a:solidFill>
                  <a:srgbClr val="2F2B20"/>
                </a:solidFill>
                <a:latin typeface="Calibri"/>
                <a:cs typeface="Calibri"/>
              </a:rPr>
              <a:t>l</a:t>
            </a:r>
            <a:r>
              <a:rPr dirty="0" smtClean="0" sz="2200" spc="-20">
                <a:solidFill>
                  <a:srgbClr val="2F2B20"/>
                </a:solidFill>
                <a:latin typeface="Calibri"/>
                <a:cs typeface="Calibri"/>
              </a:rPr>
              <a:t>e</a:t>
            </a:r>
            <a:r>
              <a:rPr dirty="0" smtClean="0" sz="2200" spc="-15">
                <a:solidFill>
                  <a:srgbClr val="2F2B20"/>
                </a:solidFill>
                <a:latin typeface="Calibri"/>
                <a:cs typeface="Calibri"/>
              </a:rPr>
              <a:t>a</a:t>
            </a:r>
            <a:r>
              <a:rPr dirty="0" smtClean="0" sz="2200" spc="-30">
                <a:solidFill>
                  <a:srgbClr val="2F2B20"/>
                </a:solidFill>
                <a:latin typeface="Calibri"/>
                <a:cs typeface="Calibri"/>
              </a:rPr>
              <a:t>st</a:t>
            </a:r>
            <a:endParaRPr sz="2200">
              <a:latin typeface="Calibri"/>
              <a:cs typeface="Calibri"/>
            </a:endParaRPr>
          </a:p>
        </p:txBody>
      </p:sp>
      <p:sp>
        <p:nvSpPr>
          <p:cNvPr id="6" name="object 6"/>
          <p:cNvSpPr txBox="1"/>
          <p:nvPr/>
        </p:nvSpPr>
        <p:spPr>
          <a:xfrm>
            <a:off x="879955" y="2768758"/>
            <a:ext cx="4671695" cy="697230"/>
          </a:xfrm>
          <a:prstGeom prst="rect">
            <a:avLst/>
          </a:prstGeom>
        </p:spPr>
        <p:txBody>
          <a:bodyPr wrap="square" lIns="0" tIns="0" rIns="0" bIns="0" rtlCol="0" vert="horz">
            <a:noAutofit/>
          </a:bodyPr>
          <a:lstStyle/>
          <a:p>
            <a:pPr marL="12700" marR="12700" indent="0">
              <a:lnSpc>
                <a:spcPct val="100000"/>
              </a:lnSpc>
              <a:tabLst>
                <a:tab pos="624840" algn="l"/>
                <a:tab pos="2085339" algn="l"/>
                <a:tab pos="2638425" algn="l"/>
                <a:tab pos="3618229" algn="l"/>
              </a:tabLst>
            </a:pPr>
            <a:r>
              <a:rPr dirty="0" smtClean="0" sz="2200" spc="-15">
                <a:solidFill>
                  <a:srgbClr val="2F2B20"/>
                </a:solidFill>
                <a:latin typeface="Calibri"/>
                <a:cs typeface="Calibri"/>
              </a:rPr>
              <a:t>t</a:t>
            </a:r>
            <a:r>
              <a:rPr dirty="0" smtClean="0" sz="2200" spc="-45">
                <a:solidFill>
                  <a:srgbClr val="2F2B20"/>
                </a:solidFill>
                <a:latin typeface="Calibri"/>
                <a:cs typeface="Calibri"/>
              </a:rPr>
              <a:t>w</a:t>
            </a:r>
            <a:r>
              <a:rPr dirty="0" smtClean="0" sz="2200" spc="-15">
                <a:solidFill>
                  <a:srgbClr val="2F2B20"/>
                </a:solidFill>
                <a:latin typeface="Calibri"/>
                <a:cs typeface="Calibri"/>
              </a:rPr>
              <a:t>o</a:t>
            </a:r>
            <a:r>
              <a:rPr dirty="0" smtClean="0" sz="2200" spc="-15">
                <a:solidFill>
                  <a:srgbClr val="2F2B20"/>
                </a:solidFill>
                <a:latin typeface="Calibri"/>
                <a:cs typeface="Calibri"/>
              </a:rPr>
              <a:t>	</a:t>
            </a:r>
            <a:r>
              <a:rPr dirty="0" smtClean="0" sz="2200" spc="-30">
                <a:solidFill>
                  <a:srgbClr val="2F2B20"/>
                </a:solidFill>
                <a:latin typeface="Calibri"/>
                <a:cs typeface="Calibri"/>
              </a:rPr>
              <a:t>t</a:t>
            </a:r>
            <a:r>
              <a:rPr dirty="0" smtClean="0" sz="2200" spc="-20">
                <a:solidFill>
                  <a:srgbClr val="2F2B20"/>
                </a:solidFill>
                <a:latin typeface="Calibri"/>
                <a:cs typeface="Calibri"/>
              </a:rPr>
              <a:t>e</a:t>
            </a:r>
            <a:r>
              <a:rPr dirty="0" smtClean="0" sz="2200" spc="-15">
                <a:solidFill>
                  <a:srgbClr val="2F2B20"/>
                </a:solidFill>
                <a:latin typeface="Calibri"/>
                <a:cs typeface="Calibri"/>
              </a:rPr>
              <a:t>a</a:t>
            </a:r>
            <a:r>
              <a:rPr dirty="0" smtClean="0" sz="2200" spc="-25">
                <a:solidFill>
                  <a:srgbClr val="2F2B20"/>
                </a:solidFill>
                <a:latin typeface="Calibri"/>
                <a:cs typeface="Calibri"/>
              </a:rPr>
              <a:t>m</a:t>
            </a:r>
            <a:r>
              <a:rPr dirty="0" smtClean="0" sz="2200" spc="5">
                <a:solidFill>
                  <a:srgbClr val="2F2B20"/>
                </a:solidFill>
                <a:latin typeface="Calibri"/>
                <a:cs typeface="Calibri"/>
              </a:rPr>
              <a:t>s</a:t>
            </a:r>
            <a:r>
              <a:rPr dirty="0" smtClean="0" sz="2200" spc="-15">
                <a:solidFill>
                  <a:srgbClr val="2F2B20"/>
                </a:solidFill>
                <a:latin typeface="Calibri"/>
                <a:cs typeface="Calibri"/>
              </a:rPr>
              <a:t>…</a:t>
            </a:r>
            <a:r>
              <a:rPr dirty="0" smtClean="0" sz="2200" spc="-40">
                <a:solidFill>
                  <a:srgbClr val="2F2B20"/>
                </a:solidFill>
                <a:latin typeface="Calibri"/>
                <a:cs typeface="Calibri"/>
              </a:rPr>
              <a:t>c</a:t>
            </a:r>
            <a:r>
              <a:rPr dirty="0" smtClean="0" sz="2200" spc="-15">
                <a:solidFill>
                  <a:srgbClr val="2F2B20"/>
                </a:solidFill>
                <a:latin typeface="Calibri"/>
                <a:cs typeface="Calibri"/>
              </a:rPr>
              <a:t>an</a:t>
            </a:r>
            <a:r>
              <a:rPr dirty="0" smtClean="0" sz="2200" spc="-15">
                <a:solidFill>
                  <a:srgbClr val="2F2B20"/>
                </a:solidFill>
                <a:latin typeface="Calibri"/>
                <a:cs typeface="Calibri"/>
              </a:rPr>
              <a:t>	</a:t>
            </a:r>
            <a:r>
              <a:rPr dirty="0" smtClean="0" sz="2200" spc="-15">
                <a:solidFill>
                  <a:srgbClr val="2F2B20"/>
                </a:solidFill>
                <a:latin typeface="Calibri"/>
                <a:cs typeface="Calibri"/>
              </a:rPr>
              <a:t>t</a:t>
            </a:r>
            <a:r>
              <a:rPr dirty="0" smtClean="0" sz="2200" spc="-5">
                <a:solidFill>
                  <a:srgbClr val="2F2B20"/>
                </a:solidFill>
                <a:latin typeface="Calibri"/>
                <a:cs typeface="Calibri"/>
              </a:rPr>
              <a:t>h</a:t>
            </a:r>
            <a:r>
              <a:rPr dirty="0" smtClean="0" sz="2200" spc="-15">
                <a:solidFill>
                  <a:srgbClr val="2F2B20"/>
                </a:solidFill>
                <a:latin typeface="Calibri"/>
                <a:cs typeface="Calibri"/>
              </a:rPr>
              <a:t>e</a:t>
            </a:r>
            <a:r>
              <a:rPr dirty="0" smtClean="0" sz="2200" spc="-15">
                <a:solidFill>
                  <a:srgbClr val="2F2B20"/>
                </a:solidFill>
                <a:latin typeface="Calibri"/>
                <a:cs typeface="Calibri"/>
              </a:rPr>
              <a:t>	</a:t>
            </a:r>
            <a:r>
              <a:rPr dirty="0" smtClean="0" sz="2200" spc="-20">
                <a:solidFill>
                  <a:srgbClr val="2F2B20"/>
                </a:solidFill>
                <a:latin typeface="Calibri"/>
                <a:cs typeface="Calibri"/>
              </a:rPr>
              <a:t>p</a:t>
            </a:r>
            <a:r>
              <a:rPr dirty="0" smtClean="0" sz="2200" spc="-45">
                <a:solidFill>
                  <a:srgbClr val="2F2B20"/>
                </a:solidFill>
                <a:latin typeface="Calibri"/>
                <a:cs typeface="Calibri"/>
              </a:rPr>
              <a:t>r</a:t>
            </a:r>
            <a:r>
              <a:rPr dirty="0" smtClean="0" sz="2200" spc="0">
                <a:solidFill>
                  <a:srgbClr val="2F2B20"/>
                </a:solidFill>
                <a:latin typeface="Calibri"/>
                <a:cs typeface="Calibri"/>
              </a:rPr>
              <a:t>o</a:t>
            </a:r>
            <a:r>
              <a:rPr dirty="0" smtClean="0" sz="2200" spc="-10">
                <a:solidFill>
                  <a:srgbClr val="2F2B20"/>
                </a:solidFill>
                <a:latin typeface="Calibri"/>
                <a:cs typeface="Calibri"/>
              </a:rPr>
              <a:t>j</a:t>
            </a:r>
            <a:r>
              <a:rPr dirty="0" smtClean="0" sz="2200" spc="-20">
                <a:solidFill>
                  <a:srgbClr val="2F2B20"/>
                </a:solidFill>
                <a:latin typeface="Calibri"/>
                <a:cs typeface="Calibri"/>
              </a:rPr>
              <a:t>e</a:t>
            </a:r>
            <a:r>
              <a:rPr dirty="0" smtClean="0" sz="2200" spc="-15">
                <a:solidFill>
                  <a:srgbClr val="2F2B20"/>
                </a:solidFill>
                <a:latin typeface="Calibri"/>
                <a:cs typeface="Calibri"/>
              </a:rPr>
              <a:t>c</a:t>
            </a:r>
            <a:r>
              <a:rPr dirty="0" smtClean="0" sz="2200" spc="-10">
                <a:solidFill>
                  <a:srgbClr val="2F2B20"/>
                </a:solidFill>
                <a:latin typeface="Calibri"/>
                <a:cs typeface="Calibri"/>
              </a:rPr>
              <a:t>t</a:t>
            </a:r>
            <a:r>
              <a:rPr dirty="0" smtClean="0" sz="2200" spc="-10">
                <a:solidFill>
                  <a:srgbClr val="2F2B20"/>
                </a:solidFill>
                <a:latin typeface="Calibri"/>
                <a:cs typeface="Calibri"/>
              </a:rPr>
              <a:t>	</a:t>
            </a:r>
            <a:r>
              <a:rPr dirty="0" smtClean="0" sz="2200" spc="-20">
                <a:solidFill>
                  <a:srgbClr val="2F2B20"/>
                </a:solidFill>
                <a:latin typeface="Calibri"/>
                <a:cs typeface="Calibri"/>
              </a:rPr>
              <a:t>p</a:t>
            </a:r>
            <a:r>
              <a:rPr dirty="0" smtClean="0" sz="2200" spc="-45">
                <a:solidFill>
                  <a:srgbClr val="2F2B20"/>
                </a:solidFill>
                <a:latin typeface="Calibri"/>
                <a:cs typeface="Calibri"/>
              </a:rPr>
              <a:t>r</a:t>
            </a:r>
            <a:r>
              <a:rPr dirty="0" smtClean="0" sz="2200" spc="-10">
                <a:solidFill>
                  <a:srgbClr val="2F2B20"/>
                </a:solidFill>
                <a:latin typeface="Calibri"/>
                <a:cs typeface="Calibri"/>
              </a:rPr>
              <a:t>o</a:t>
            </a:r>
            <a:r>
              <a:rPr dirty="0" smtClean="0" sz="2200" spc="-20">
                <a:solidFill>
                  <a:srgbClr val="2F2B20"/>
                </a:solidFill>
                <a:latin typeface="Calibri"/>
                <a:cs typeface="Calibri"/>
              </a:rPr>
              <a:t>g</a:t>
            </a:r>
            <a:r>
              <a:rPr dirty="0" smtClean="0" sz="2200" spc="-35">
                <a:solidFill>
                  <a:srgbClr val="2F2B20"/>
                </a:solidFill>
                <a:latin typeface="Calibri"/>
                <a:cs typeface="Calibri"/>
              </a:rPr>
              <a:t>r</a:t>
            </a:r>
            <a:r>
              <a:rPr dirty="0" smtClean="0" sz="2200" spc="-20">
                <a:solidFill>
                  <a:srgbClr val="2F2B20"/>
                </a:solidFill>
                <a:latin typeface="Calibri"/>
                <a:cs typeface="Calibri"/>
              </a:rPr>
              <a:t>e</a:t>
            </a:r>
            <a:r>
              <a:rPr dirty="0" smtClean="0" sz="2200" spc="-5">
                <a:solidFill>
                  <a:srgbClr val="2F2B20"/>
                </a:solidFill>
                <a:latin typeface="Calibri"/>
                <a:cs typeface="Calibri"/>
              </a:rPr>
              <a:t>s</a:t>
            </a:r>
            <a:r>
              <a:rPr dirty="0" smtClean="0" sz="2200" spc="-10">
                <a:solidFill>
                  <a:srgbClr val="2F2B20"/>
                </a:solidFill>
                <a:latin typeface="Calibri"/>
                <a:cs typeface="Calibri"/>
              </a:rPr>
              <a:t>s,</a:t>
            </a:r>
            <a:r>
              <a:rPr dirty="0" smtClean="0" sz="2200" spc="-5">
                <a:solidFill>
                  <a:srgbClr val="2F2B20"/>
                </a:solidFill>
                <a:latin typeface="Calibri"/>
                <a:cs typeface="Calibri"/>
              </a:rPr>
              <a:t> </a:t>
            </a:r>
            <a:r>
              <a:rPr dirty="0" smtClean="0" sz="2200" spc="-15">
                <a:solidFill>
                  <a:srgbClr val="2F2B20"/>
                </a:solidFill>
                <a:latin typeface="Calibri"/>
                <a:cs typeface="Calibri"/>
              </a:rPr>
              <a:t>t</a:t>
            </a:r>
            <a:r>
              <a:rPr dirty="0" smtClean="0" sz="2200" spc="-60">
                <a:solidFill>
                  <a:srgbClr val="2F2B20"/>
                </a:solidFill>
                <a:latin typeface="Calibri"/>
                <a:cs typeface="Calibri"/>
              </a:rPr>
              <a:t>r</a:t>
            </a:r>
            <a:r>
              <a:rPr dirty="0" smtClean="0" sz="2200" spc="-15">
                <a:solidFill>
                  <a:srgbClr val="2F2B20"/>
                </a:solidFill>
                <a:latin typeface="Calibri"/>
                <a:cs typeface="Calibri"/>
              </a:rPr>
              <a:t>a</a:t>
            </a:r>
            <a:r>
              <a:rPr dirty="0" smtClean="0" sz="2200" spc="-5">
                <a:solidFill>
                  <a:srgbClr val="2F2B20"/>
                </a:solidFill>
                <a:latin typeface="Calibri"/>
                <a:cs typeface="Calibri"/>
              </a:rPr>
              <a:t>i</a:t>
            </a:r>
            <a:r>
              <a:rPr dirty="0" smtClean="0" sz="2200" spc="-20">
                <a:solidFill>
                  <a:srgbClr val="2F2B20"/>
                </a:solidFill>
                <a:latin typeface="Calibri"/>
                <a:cs typeface="Calibri"/>
              </a:rPr>
              <a:t>n</a:t>
            </a:r>
            <a:r>
              <a:rPr dirty="0" smtClean="0" sz="2200" spc="-5">
                <a:solidFill>
                  <a:srgbClr val="2F2B20"/>
                </a:solidFill>
                <a:latin typeface="Calibri"/>
                <a:cs typeface="Calibri"/>
              </a:rPr>
              <a:t>i</a:t>
            </a:r>
            <a:r>
              <a:rPr dirty="0" smtClean="0" sz="2200" spc="-20">
                <a:solidFill>
                  <a:srgbClr val="2F2B20"/>
                </a:solidFill>
                <a:latin typeface="Calibri"/>
                <a:cs typeface="Calibri"/>
              </a:rPr>
              <a:t>n</a:t>
            </a:r>
            <a:r>
              <a:rPr dirty="0" smtClean="0" sz="2200" spc="-15">
                <a:solidFill>
                  <a:srgbClr val="2F2B20"/>
                </a:solidFill>
                <a:latin typeface="Calibri"/>
                <a:cs typeface="Calibri"/>
              </a:rPr>
              <a:t>g</a:t>
            </a:r>
            <a:r>
              <a:rPr dirty="0" smtClean="0" sz="2200" spc="-10">
                <a:solidFill>
                  <a:srgbClr val="2F2B20"/>
                </a:solidFill>
                <a:latin typeface="Calibri"/>
                <a:cs typeface="Calibri"/>
              </a:rPr>
              <a:t> </a:t>
            </a:r>
            <a:r>
              <a:rPr dirty="0" smtClean="0" sz="2200" spc="-40">
                <a:solidFill>
                  <a:srgbClr val="2F2B20"/>
                </a:solidFill>
                <a:latin typeface="Calibri"/>
                <a:cs typeface="Calibri"/>
              </a:rPr>
              <a:t>t</a:t>
            </a:r>
            <a:r>
              <a:rPr dirty="0" smtClean="0" sz="2200" spc="-15">
                <a:solidFill>
                  <a:srgbClr val="2F2B20"/>
                </a:solidFill>
                <a:latin typeface="Calibri"/>
                <a:cs typeface="Calibri"/>
              </a:rPr>
              <a:t>o</a:t>
            </a:r>
            <a:r>
              <a:rPr dirty="0" smtClean="0" sz="2200" spc="10">
                <a:solidFill>
                  <a:srgbClr val="2F2B20"/>
                </a:solidFill>
                <a:latin typeface="Calibri"/>
                <a:cs typeface="Calibri"/>
              </a:rPr>
              <a:t> </a:t>
            </a:r>
            <a:r>
              <a:rPr dirty="0" smtClean="0" sz="2200" spc="-20">
                <a:solidFill>
                  <a:srgbClr val="2F2B20"/>
                </a:solidFill>
                <a:latin typeface="Calibri"/>
                <a:cs typeface="Calibri"/>
              </a:rPr>
              <a:t>b</a:t>
            </a:r>
            <a:r>
              <a:rPr dirty="0" smtClean="0" sz="2200" spc="-15">
                <a:solidFill>
                  <a:srgbClr val="2F2B20"/>
                </a:solidFill>
                <a:latin typeface="Calibri"/>
                <a:cs typeface="Calibri"/>
              </a:rPr>
              <a:t>e</a:t>
            </a:r>
            <a:r>
              <a:rPr dirty="0" smtClean="0" sz="2200" spc="-15">
                <a:solidFill>
                  <a:srgbClr val="2F2B20"/>
                </a:solidFill>
                <a:latin typeface="Calibri"/>
                <a:cs typeface="Calibri"/>
              </a:rPr>
              <a:t> </a:t>
            </a:r>
            <a:r>
              <a:rPr dirty="0" smtClean="0" sz="2200" spc="-40">
                <a:solidFill>
                  <a:srgbClr val="2F2B20"/>
                </a:solidFill>
                <a:latin typeface="Calibri"/>
                <a:cs typeface="Calibri"/>
              </a:rPr>
              <a:t>c</a:t>
            </a:r>
            <a:r>
              <a:rPr dirty="0" smtClean="0" sz="2200" spc="-10">
                <a:solidFill>
                  <a:srgbClr val="2F2B20"/>
                </a:solidFill>
                <a:latin typeface="Calibri"/>
                <a:cs typeface="Calibri"/>
              </a:rPr>
              <a:t>o</a:t>
            </a:r>
            <a:r>
              <a:rPr dirty="0" smtClean="0" sz="2200" spc="-20">
                <a:solidFill>
                  <a:srgbClr val="2F2B20"/>
                </a:solidFill>
                <a:latin typeface="Calibri"/>
                <a:cs typeface="Calibri"/>
              </a:rPr>
              <a:t>n</a:t>
            </a:r>
            <a:r>
              <a:rPr dirty="0" smtClean="0" sz="2200" spc="-20">
                <a:solidFill>
                  <a:srgbClr val="2F2B20"/>
                </a:solidFill>
                <a:latin typeface="Calibri"/>
                <a:cs typeface="Calibri"/>
              </a:rPr>
              <a:t>d</a:t>
            </a:r>
            <a:r>
              <a:rPr dirty="0" smtClean="0" sz="2200" spc="-20">
                <a:solidFill>
                  <a:srgbClr val="2F2B20"/>
                </a:solidFill>
                <a:latin typeface="Calibri"/>
                <a:cs typeface="Calibri"/>
              </a:rPr>
              <a:t>u</a:t>
            </a:r>
            <a:r>
              <a:rPr dirty="0" smtClean="0" sz="2200" spc="-15">
                <a:solidFill>
                  <a:srgbClr val="2F2B20"/>
                </a:solidFill>
                <a:latin typeface="Calibri"/>
                <a:cs typeface="Calibri"/>
              </a:rPr>
              <a:t>c</a:t>
            </a:r>
            <a:r>
              <a:rPr dirty="0" smtClean="0" sz="2200" spc="-40">
                <a:solidFill>
                  <a:srgbClr val="2F2B20"/>
                </a:solidFill>
                <a:latin typeface="Calibri"/>
                <a:cs typeface="Calibri"/>
              </a:rPr>
              <a:t>t</a:t>
            </a:r>
            <a:r>
              <a:rPr dirty="0" smtClean="0" sz="2200" spc="-20">
                <a:solidFill>
                  <a:srgbClr val="2F2B20"/>
                </a:solidFill>
                <a:latin typeface="Calibri"/>
                <a:cs typeface="Calibri"/>
              </a:rPr>
              <a:t>e</a:t>
            </a:r>
            <a:r>
              <a:rPr dirty="0" smtClean="0" sz="2200" spc="-15">
                <a:solidFill>
                  <a:srgbClr val="2F2B20"/>
                </a:solidFill>
                <a:latin typeface="Calibri"/>
                <a:cs typeface="Calibri"/>
              </a:rPr>
              <a:t>d?</a:t>
            </a:r>
            <a:endParaRPr sz="2200">
              <a:latin typeface="Calibri"/>
              <a:cs typeface="Calibri"/>
            </a:endParaRPr>
          </a:p>
        </p:txBody>
      </p:sp>
      <p:sp>
        <p:nvSpPr>
          <p:cNvPr id="7" name="object 7"/>
          <p:cNvSpPr txBox="1"/>
          <p:nvPr/>
        </p:nvSpPr>
        <p:spPr>
          <a:xfrm>
            <a:off x="5700603" y="2768758"/>
            <a:ext cx="2297430" cy="361950"/>
          </a:xfrm>
          <a:prstGeom prst="rect">
            <a:avLst/>
          </a:prstGeom>
        </p:spPr>
        <p:txBody>
          <a:bodyPr wrap="square" lIns="0" tIns="0" rIns="0" bIns="0" rtlCol="0" vert="horz">
            <a:noAutofit/>
          </a:bodyPr>
          <a:lstStyle/>
          <a:p>
            <a:pPr marL="12700">
              <a:lnSpc>
                <a:spcPct val="100000"/>
              </a:lnSpc>
              <a:tabLst>
                <a:tab pos="612775" algn="l"/>
                <a:tab pos="1177925" algn="l"/>
                <a:tab pos="1959610" algn="l"/>
              </a:tabLst>
            </a:pPr>
            <a:r>
              <a:rPr dirty="0" smtClean="0" sz="2200" spc="-15">
                <a:solidFill>
                  <a:srgbClr val="2F2B20"/>
                </a:solidFill>
                <a:latin typeface="Calibri"/>
                <a:cs typeface="Calibri"/>
              </a:rPr>
              <a:t>a</a:t>
            </a:r>
            <a:r>
              <a:rPr dirty="0" smtClean="0" sz="2200" spc="-20">
                <a:solidFill>
                  <a:srgbClr val="2F2B20"/>
                </a:solidFill>
                <a:latin typeface="Calibri"/>
                <a:cs typeface="Calibri"/>
              </a:rPr>
              <a:t>n</a:t>
            </a:r>
            <a:r>
              <a:rPr dirty="0" smtClean="0" sz="2200" spc="-15">
                <a:solidFill>
                  <a:srgbClr val="2F2B20"/>
                </a:solidFill>
                <a:latin typeface="Calibri"/>
                <a:cs typeface="Calibri"/>
              </a:rPr>
              <a:t>d</a:t>
            </a:r>
            <a:r>
              <a:rPr dirty="0" smtClean="0" sz="2200" spc="-15">
                <a:solidFill>
                  <a:srgbClr val="2F2B20"/>
                </a:solidFill>
                <a:latin typeface="Calibri"/>
                <a:cs typeface="Calibri"/>
              </a:rPr>
              <a:t>	</a:t>
            </a:r>
            <a:r>
              <a:rPr dirty="0" smtClean="0" sz="2200" spc="-30">
                <a:solidFill>
                  <a:srgbClr val="2F2B20"/>
                </a:solidFill>
                <a:latin typeface="Calibri"/>
                <a:cs typeface="Calibri"/>
              </a:rPr>
              <a:t>s</a:t>
            </a:r>
            <a:r>
              <a:rPr dirty="0" smtClean="0" sz="2200" spc="-15">
                <a:solidFill>
                  <a:srgbClr val="2F2B20"/>
                </a:solidFill>
                <a:latin typeface="Calibri"/>
                <a:cs typeface="Calibri"/>
              </a:rPr>
              <a:t>t</a:t>
            </a:r>
            <a:r>
              <a:rPr dirty="0" smtClean="0" sz="2200" spc="0">
                <a:solidFill>
                  <a:srgbClr val="2F2B20"/>
                </a:solidFill>
                <a:latin typeface="Calibri"/>
                <a:cs typeface="Calibri"/>
              </a:rPr>
              <a:t>ill	</a:t>
            </a:r>
            <a:r>
              <a:rPr dirty="0" smtClean="0" sz="2200" spc="-10">
                <a:solidFill>
                  <a:srgbClr val="2F2B20"/>
                </a:solidFill>
                <a:latin typeface="Calibri"/>
                <a:cs typeface="Calibri"/>
              </a:rPr>
              <a:t>all</a:t>
            </a:r>
            <a:r>
              <a:rPr dirty="0" smtClean="0" sz="2200" spc="-25">
                <a:solidFill>
                  <a:srgbClr val="2F2B20"/>
                </a:solidFill>
                <a:latin typeface="Calibri"/>
                <a:cs typeface="Calibri"/>
              </a:rPr>
              <a:t>o</a:t>
            </a:r>
            <a:r>
              <a:rPr dirty="0" smtClean="0" sz="2200" spc="-20">
                <a:solidFill>
                  <a:srgbClr val="2F2B20"/>
                </a:solidFill>
                <a:latin typeface="Calibri"/>
                <a:cs typeface="Calibri"/>
              </a:rPr>
              <a:t>w</a:t>
            </a:r>
            <a:r>
              <a:rPr dirty="0" smtClean="0" sz="2200" spc="-20">
                <a:solidFill>
                  <a:srgbClr val="2F2B20"/>
                </a:solidFill>
                <a:latin typeface="Calibri"/>
                <a:cs typeface="Calibri"/>
              </a:rPr>
              <a:t>	</a:t>
            </a:r>
            <a:r>
              <a:rPr dirty="0" smtClean="0" sz="2200" spc="-60">
                <a:solidFill>
                  <a:srgbClr val="2F2B20"/>
                </a:solidFill>
                <a:latin typeface="Calibri"/>
                <a:cs typeface="Calibri"/>
              </a:rPr>
              <a:t>f</a:t>
            </a:r>
            <a:r>
              <a:rPr dirty="0" smtClean="0" sz="2200" spc="-10">
                <a:solidFill>
                  <a:srgbClr val="2F2B20"/>
                </a:solidFill>
                <a:latin typeface="Calibri"/>
                <a:cs typeface="Calibri"/>
              </a:rPr>
              <a:t>o</a:t>
            </a:r>
            <a:r>
              <a:rPr dirty="0" smtClean="0" sz="2200" spc="-10">
                <a:solidFill>
                  <a:srgbClr val="2F2B20"/>
                </a:solidFill>
                <a:latin typeface="Calibri"/>
                <a:cs typeface="Calibri"/>
              </a:rPr>
              <a:t>r</a:t>
            </a:r>
            <a:endParaRPr sz="2200">
              <a:latin typeface="Calibri"/>
              <a:cs typeface="Calibri"/>
            </a:endParaRPr>
          </a:p>
        </p:txBody>
      </p:sp>
      <p:sp>
        <p:nvSpPr>
          <p:cNvPr id="8" name="object 8"/>
          <p:cNvSpPr txBox="1"/>
          <p:nvPr/>
        </p:nvSpPr>
        <p:spPr>
          <a:xfrm>
            <a:off x="651264" y="3908869"/>
            <a:ext cx="6507480" cy="1502410"/>
          </a:xfrm>
          <a:prstGeom prst="rect">
            <a:avLst/>
          </a:prstGeom>
        </p:spPr>
        <p:txBody>
          <a:bodyPr wrap="square" lIns="0" tIns="0" rIns="0" bIns="0" rtlCol="0" vert="horz">
            <a:noAutofit/>
          </a:bodyPr>
          <a:lstStyle/>
          <a:p>
            <a:pPr marL="241300" marR="12700" indent="-229235">
              <a:lnSpc>
                <a:spcPct val="100000"/>
              </a:lnSpc>
              <a:buClr>
                <a:srgbClr val="A9A57C"/>
              </a:buClr>
              <a:buFont typeface="Arial"/>
              <a:buChar char="•"/>
              <a:tabLst>
                <a:tab pos="241300" algn="l"/>
              </a:tabLst>
            </a:pPr>
            <a:r>
              <a:rPr dirty="0" smtClean="0" sz="2200" spc="-20">
                <a:solidFill>
                  <a:srgbClr val="2F2B20"/>
                </a:solidFill>
                <a:latin typeface="Calibri"/>
                <a:cs typeface="Calibri"/>
              </a:rPr>
              <a:t>W</a:t>
            </a:r>
            <a:r>
              <a:rPr dirty="0" smtClean="0" sz="2200" spc="-20">
                <a:solidFill>
                  <a:srgbClr val="2F2B20"/>
                </a:solidFill>
                <a:latin typeface="Calibri"/>
                <a:cs typeface="Calibri"/>
              </a:rPr>
              <a:t>h</a:t>
            </a:r>
            <a:r>
              <a:rPr dirty="0" smtClean="0" sz="2200" spc="-35">
                <a:solidFill>
                  <a:srgbClr val="2F2B20"/>
                </a:solidFill>
                <a:latin typeface="Calibri"/>
                <a:cs typeface="Calibri"/>
              </a:rPr>
              <a:t>a</a:t>
            </a:r>
            <a:r>
              <a:rPr dirty="0" smtClean="0" sz="2200" spc="-10">
                <a:solidFill>
                  <a:srgbClr val="2F2B20"/>
                </a:solidFill>
                <a:latin typeface="Calibri"/>
                <a:cs typeface="Calibri"/>
              </a:rPr>
              <a:t>t</a:t>
            </a:r>
            <a:r>
              <a:rPr dirty="0" smtClean="0" sz="2200" spc="-10">
                <a:solidFill>
                  <a:srgbClr val="2F2B20"/>
                </a:solidFill>
                <a:latin typeface="Calibri"/>
                <a:cs typeface="Calibri"/>
              </a:rPr>
              <a:t> </a:t>
            </a:r>
            <a:r>
              <a:rPr dirty="0" smtClean="0" sz="2200" spc="-15">
                <a:solidFill>
                  <a:srgbClr val="2F2B20"/>
                </a:solidFill>
                <a:latin typeface="Calibri"/>
                <a:cs typeface="Calibri"/>
              </a:rPr>
              <a:t>a</a:t>
            </a:r>
            <a:r>
              <a:rPr dirty="0" smtClean="0" sz="2200" spc="-20">
                <a:solidFill>
                  <a:srgbClr val="2F2B20"/>
                </a:solidFill>
                <a:latin typeface="Calibri"/>
                <a:cs typeface="Calibri"/>
              </a:rPr>
              <a:t>b</a:t>
            </a:r>
            <a:r>
              <a:rPr dirty="0" smtClean="0" sz="2200" spc="-10">
                <a:solidFill>
                  <a:srgbClr val="2F2B20"/>
                </a:solidFill>
                <a:latin typeface="Calibri"/>
                <a:cs typeface="Calibri"/>
              </a:rPr>
              <a:t>o</a:t>
            </a:r>
            <a:r>
              <a:rPr dirty="0" smtClean="0" sz="2200" spc="-20">
                <a:solidFill>
                  <a:srgbClr val="2F2B20"/>
                </a:solidFill>
                <a:latin typeface="Calibri"/>
                <a:cs typeface="Calibri"/>
              </a:rPr>
              <a:t>u</a:t>
            </a:r>
            <a:r>
              <a:rPr dirty="0" smtClean="0" sz="2200" spc="-10">
                <a:solidFill>
                  <a:srgbClr val="2F2B20"/>
                </a:solidFill>
                <a:latin typeface="Calibri"/>
                <a:cs typeface="Calibri"/>
              </a:rPr>
              <a:t>t</a:t>
            </a:r>
            <a:r>
              <a:rPr dirty="0" smtClean="0" sz="2200" spc="-10">
                <a:solidFill>
                  <a:srgbClr val="2F2B20"/>
                </a:solidFill>
                <a:latin typeface="Calibri"/>
                <a:cs typeface="Calibri"/>
              </a:rPr>
              <a:t> </a:t>
            </a:r>
            <a:r>
              <a:rPr dirty="0" smtClean="0" sz="2200" spc="-35">
                <a:solidFill>
                  <a:srgbClr val="2F2B20"/>
                </a:solidFill>
                <a:latin typeface="Calibri"/>
                <a:cs typeface="Calibri"/>
              </a:rPr>
              <a:t>r</a:t>
            </a:r>
            <a:r>
              <a:rPr dirty="0" smtClean="0" sz="2200" spc="-20">
                <a:solidFill>
                  <a:srgbClr val="2F2B20"/>
                </a:solidFill>
                <a:latin typeface="Calibri"/>
                <a:cs typeface="Calibri"/>
              </a:rPr>
              <a:t>em</a:t>
            </a:r>
            <a:r>
              <a:rPr dirty="0" smtClean="0" sz="2200" spc="-10">
                <a:solidFill>
                  <a:srgbClr val="2F2B20"/>
                </a:solidFill>
                <a:latin typeface="Calibri"/>
                <a:cs typeface="Calibri"/>
              </a:rPr>
              <a:t>o</a:t>
            </a:r>
            <a:r>
              <a:rPr dirty="0" smtClean="0" sz="2200" spc="-40">
                <a:solidFill>
                  <a:srgbClr val="2F2B20"/>
                </a:solidFill>
                <a:latin typeface="Calibri"/>
                <a:cs typeface="Calibri"/>
              </a:rPr>
              <a:t>t</a:t>
            </a:r>
            <a:r>
              <a:rPr dirty="0" smtClean="0" sz="2200" spc="-15">
                <a:solidFill>
                  <a:srgbClr val="2F2B20"/>
                </a:solidFill>
                <a:latin typeface="Calibri"/>
                <a:cs typeface="Calibri"/>
              </a:rPr>
              <a:t>e</a:t>
            </a:r>
            <a:r>
              <a:rPr dirty="0" smtClean="0" sz="2200" spc="25">
                <a:solidFill>
                  <a:srgbClr val="2F2B20"/>
                </a:solidFill>
                <a:latin typeface="Calibri"/>
                <a:cs typeface="Calibri"/>
              </a:rPr>
              <a:t> </a:t>
            </a:r>
            <a:r>
              <a:rPr dirty="0" smtClean="0" sz="2200" spc="-5">
                <a:solidFill>
                  <a:srgbClr val="2F2B20"/>
                </a:solidFill>
                <a:latin typeface="Calibri"/>
                <a:cs typeface="Calibri"/>
              </a:rPr>
              <a:t>l</a:t>
            </a:r>
            <a:r>
              <a:rPr dirty="0" smtClean="0" sz="2200" spc="-10">
                <a:solidFill>
                  <a:srgbClr val="2F2B20"/>
                </a:solidFill>
                <a:latin typeface="Calibri"/>
                <a:cs typeface="Calibri"/>
              </a:rPr>
              <a:t>o</a:t>
            </a:r>
            <a:r>
              <a:rPr dirty="0" smtClean="0" sz="2200" spc="-40">
                <a:solidFill>
                  <a:srgbClr val="2F2B20"/>
                </a:solidFill>
                <a:latin typeface="Calibri"/>
                <a:cs typeface="Calibri"/>
              </a:rPr>
              <a:t>c</a:t>
            </a:r>
            <a:r>
              <a:rPr dirty="0" smtClean="0" sz="2200" spc="-35">
                <a:solidFill>
                  <a:srgbClr val="2F2B20"/>
                </a:solidFill>
                <a:latin typeface="Calibri"/>
                <a:cs typeface="Calibri"/>
              </a:rPr>
              <a:t>a</a:t>
            </a:r>
            <a:r>
              <a:rPr dirty="0" smtClean="0" sz="2200" spc="-15">
                <a:solidFill>
                  <a:srgbClr val="2F2B20"/>
                </a:solidFill>
                <a:latin typeface="Calibri"/>
                <a:cs typeface="Calibri"/>
              </a:rPr>
              <a:t>t</a:t>
            </a:r>
            <a:r>
              <a:rPr dirty="0" smtClean="0" sz="2200" spc="-5">
                <a:solidFill>
                  <a:srgbClr val="2F2B20"/>
                </a:solidFill>
                <a:latin typeface="Calibri"/>
                <a:cs typeface="Calibri"/>
              </a:rPr>
              <a:t>i</a:t>
            </a:r>
            <a:r>
              <a:rPr dirty="0" smtClean="0" sz="2200" spc="-10">
                <a:solidFill>
                  <a:srgbClr val="2F2B20"/>
                </a:solidFill>
                <a:latin typeface="Calibri"/>
                <a:cs typeface="Calibri"/>
              </a:rPr>
              <a:t>o</a:t>
            </a:r>
            <a:r>
              <a:rPr dirty="0" smtClean="0" sz="2200" spc="-20">
                <a:solidFill>
                  <a:srgbClr val="2F2B20"/>
                </a:solidFill>
                <a:latin typeface="Calibri"/>
                <a:cs typeface="Calibri"/>
              </a:rPr>
              <a:t>n</a:t>
            </a:r>
            <a:r>
              <a:rPr dirty="0" smtClean="0" sz="2200" spc="-10">
                <a:solidFill>
                  <a:srgbClr val="2F2B20"/>
                </a:solidFill>
                <a:latin typeface="Calibri"/>
                <a:cs typeface="Calibri"/>
              </a:rPr>
              <a:t>s,</a:t>
            </a:r>
            <a:r>
              <a:rPr dirty="0" smtClean="0" sz="2200" spc="-5">
                <a:solidFill>
                  <a:srgbClr val="2F2B20"/>
                </a:solidFill>
                <a:latin typeface="Calibri"/>
                <a:cs typeface="Calibri"/>
              </a:rPr>
              <a:t> </a:t>
            </a:r>
            <a:r>
              <a:rPr dirty="0" smtClean="0" sz="2200" spc="-10">
                <a:solidFill>
                  <a:srgbClr val="2F2B20"/>
                </a:solidFill>
                <a:latin typeface="Calibri"/>
                <a:cs typeface="Calibri"/>
              </a:rPr>
              <a:t>s</a:t>
            </a:r>
            <a:r>
              <a:rPr dirty="0" smtClean="0" sz="2200" spc="-25">
                <a:solidFill>
                  <a:srgbClr val="2F2B20"/>
                </a:solidFill>
                <a:latin typeface="Calibri"/>
                <a:cs typeface="Calibri"/>
              </a:rPr>
              <a:t>m</a:t>
            </a:r>
            <a:r>
              <a:rPr dirty="0" smtClean="0" sz="2200" spc="-15">
                <a:solidFill>
                  <a:srgbClr val="2F2B20"/>
                </a:solidFill>
                <a:latin typeface="Calibri"/>
                <a:cs typeface="Calibri"/>
              </a:rPr>
              <a:t>a</a:t>
            </a:r>
            <a:r>
              <a:rPr dirty="0" smtClean="0" sz="2200" spc="-5">
                <a:solidFill>
                  <a:srgbClr val="2F2B20"/>
                </a:solidFill>
                <a:latin typeface="Calibri"/>
                <a:cs typeface="Calibri"/>
              </a:rPr>
              <a:t>l</a:t>
            </a:r>
            <a:r>
              <a:rPr dirty="0" smtClean="0" sz="2200" spc="0">
                <a:solidFill>
                  <a:srgbClr val="2F2B20"/>
                </a:solidFill>
                <a:latin typeface="Calibri"/>
                <a:cs typeface="Calibri"/>
              </a:rPr>
              <a:t>l</a:t>
            </a:r>
            <a:r>
              <a:rPr dirty="0" smtClean="0" sz="2200" spc="-10">
                <a:solidFill>
                  <a:srgbClr val="2F2B20"/>
                </a:solidFill>
                <a:latin typeface="Calibri"/>
                <a:cs typeface="Calibri"/>
              </a:rPr>
              <a:t> </a:t>
            </a:r>
            <a:r>
              <a:rPr dirty="0" smtClean="0" sz="2200" spc="-20">
                <a:solidFill>
                  <a:srgbClr val="2F2B20"/>
                </a:solidFill>
                <a:latin typeface="Calibri"/>
                <a:cs typeface="Calibri"/>
              </a:rPr>
              <a:t>p</a:t>
            </a:r>
            <a:r>
              <a:rPr dirty="0" smtClean="0" sz="2200" spc="-45">
                <a:solidFill>
                  <a:srgbClr val="2F2B20"/>
                </a:solidFill>
                <a:latin typeface="Calibri"/>
                <a:cs typeface="Calibri"/>
              </a:rPr>
              <a:t>r</a:t>
            </a:r>
            <a:r>
              <a:rPr dirty="0" smtClean="0" sz="2200" spc="-10">
                <a:solidFill>
                  <a:srgbClr val="2F2B20"/>
                </a:solidFill>
                <a:latin typeface="Calibri"/>
                <a:cs typeface="Calibri"/>
              </a:rPr>
              <a:t>o</a:t>
            </a:r>
            <a:r>
              <a:rPr dirty="0" smtClean="0" sz="2200" spc="-10">
                <a:solidFill>
                  <a:srgbClr val="2F2B20"/>
                </a:solidFill>
                <a:latin typeface="Calibri"/>
                <a:cs typeface="Calibri"/>
              </a:rPr>
              <a:t>j</a:t>
            </a:r>
            <a:r>
              <a:rPr dirty="0" smtClean="0" sz="2200" spc="-15">
                <a:solidFill>
                  <a:srgbClr val="2F2B20"/>
                </a:solidFill>
                <a:latin typeface="Calibri"/>
                <a:cs typeface="Calibri"/>
              </a:rPr>
              <a:t>ec</a:t>
            </a:r>
            <a:r>
              <a:rPr dirty="0" smtClean="0" sz="2200" spc="-15">
                <a:solidFill>
                  <a:srgbClr val="2F2B20"/>
                </a:solidFill>
                <a:latin typeface="Calibri"/>
                <a:cs typeface="Calibri"/>
              </a:rPr>
              <a:t>t</a:t>
            </a:r>
            <a:r>
              <a:rPr dirty="0" smtClean="0" sz="2200" spc="-10">
                <a:solidFill>
                  <a:srgbClr val="2F2B20"/>
                </a:solidFill>
                <a:latin typeface="Calibri"/>
                <a:cs typeface="Calibri"/>
              </a:rPr>
              <a:t>s,</a:t>
            </a:r>
            <a:r>
              <a:rPr dirty="0" smtClean="0" sz="2200" spc="5">
                <a:solidFill>
                  <a:srgbClr val="2F2B20"/>
                </a:solidFill>
                <a:latin typeface="Calibri"/>
                <a:cs typeface="Calibri"/>
              </a:rPr>
              <a:t> </a:t>
            </a:r>
            <a:r>
              <a:rPr dirty="0" smtClean="0" sz="2200" spc="-20">
                <a:solidFill>
                  <a:srgbClr val="2F2B20"/>
                </a:solidFill>
                <a:latin typeface="Calibri"/>
                <a:cs typeface="Calibri"/>
              </a:rPr>
              <a:t>mi</a:t>
            </a:r>
            <a:r>
              <a:rPr dirty="0" smtClean="0" sz="2200" spc="-20">
                <a:solidFill>
                  <a:srgbClr val="2F2B20"/>
                </a:solidFill>
                <a:latin typeface="Calibri"/>
                <a:cs typeface="Calibri"/>
              </a:rPr>
              <a:t>n</a:t>
            </a:r>
            <a:r>
              <a:rPr dirty="0" smtClean="0" sz="2200" spc="-5">
                <a:solidFill>
                  <a:srgbClr val="2F2B20"/>
                </a:solidFill>
                <a:latin typeface="Calibri"/>
                <a:cs typeface="Calibri"/>
              </a:rPr>
              <a:t>i</a:t>
            </a:r>
            <a:r>
              <a:rPr dirty="0" smtClean="0" sz="2200" spc="-20">
                <a:solidFill>
                  <a:srgbClr val="2F2B20"/>
                </a:solidFill>
                <a:latin typeface="Calibri"/>
                <a:cs typeface="Calibri"/>
              </a:rPr>
              <a:t>mu</a:t>
            </a:r>
            <a:r>
              <a:rPr dirty="0" smtClean="0" sz="2200" spc="-20">
                <a:solidFill>
                  <a:srgbClr val="2F2B20"/>
                </a:solidFill>
                <a:latin typeface="Calibri"/>
                <a:cs typeface="Calibri"/>
              </a:rPr>
              <a:t>m</a:t>
            </a:r>
            <a:r>
              <a:rPr dirty="0" smtClean="0" sz="2200" spc="-5">
                <a:solidFill>
                  <a:srgbClr val="2F2B20"/>
                </a:solidFill>
                <a:latin typeface="Calibri"/>
                <a:cs typeface="Calibri"/>
              </a:rPr>
              <a:t> </a:t>
            </a:r>
            <a:r>
              <a:rPr dirty="0" smtClean="0" sz="2200" spc="-25">
                <a:solidFill>
                  <a:srgbClr val="2F2B20"/>
                </a:solidFill>
                <a:latin typeface="Calibri"/>
                <a:cs typeface="Calibri"/>
              </a:rPr>
              <a:t>m</a:t>
            </a:r>
            <a:r>
              <a:rPr dirty="0" smtClean="0" sz="2200" spc="-15">
                <a:solidFill>
                  <a:srgbClr val="2F2B20"/>
                </a:solidFill>
                <a:latin typeface="Calibri"/>
                <a:cs typeface="Calibri"/>
              </a:rPr>
              <a:t>a</a:t>
            </a:r>
            <a:r>
              <a:rPr dirty="0" smtClean="0" sz="2200" spc="-20">
                <a:solidFill>
                  <a:srgbClr val="2F2B20"/>
                </a:solidFill>
                <a:latin typeface="Calibri"/>
                <a:cs typeface="Calibri"/>
              </a:rPr>
              <a:t>n</a:t>
            </a:r>
            <a:r>
              <a:rPr dirty="0" smtClean="0" sz="2200" spc="-20">
                <a:solidFill>
                  <a:srgbClr val="2F2B20"/>
                </a:solidFill>
                <a:latin typeface="Calibri"/>
                <a:cs typeface="Calibri"/>
              </a:rPr>
              <a:t>p</a:t>
            </a:r>
            <a:r>
              <a:rPr dirty="0" smtClean="0" sz="2200" spc="-25">
                <a:solidFill>
                  <a:srgbClr val="2F2B20"/>
                </a:solidFill>
                <a:latin typeface="Calibri"/>
                <a:cs typeface="Calibri"/>
              </a:rPr>
              <a:t>o</a:t>
            </a:r>
            <a:r>
              <a:rPr dirty="0" smtClean="0" sz="2200" spc="-45">
                <a:solidFill>
                  <a:srgbClr val="2F2B20"/>
                </a:solidFill>
                <a:latin typeface="Calibri"/>
                <a:cs typeface="Calibri"/>
              </a:rPr>
              <a:t>w</a:t>
            </a:r>
            <a:r>
              <a:rPr dirty="0" smtClean="0" sz="2200" spc="-20">
                <a:solidFill>
                  <a:srgbClr val="2F2B20"/>
                </a:solidFill>
                <a:latin typeface="Calibri"/>
                <a:cs typeface="Calibri"/>
              </a:rPr>
              <a:t>e</a:t>
            </a:r>
            <a:r>
              <a:rPr dirty="0" smtClean="0" sz="2200" spc="-204">
                <a:solidFill>
                  <a:srgbClr val="2F2B20"/>
                </a:solidFill>
                <a:latin typeface="Calibri"/>
                <a:cs typeface="Calibri"/>
              </a:rPr>
              <a:t>r</a:t>
            </a:r>
            <a:r>
              <a:rPr dirty="0" smtClean="0" sz="2200" spc="-10">
                <a:solidFill>
                  <a:srgbClr val="2F2B20"/>
                </a:solidFill>
                <a:latin typeface="Calibri"/>
                <a:cs typeface="Calibri"/>
              </a:rPr>
              <a:t>,</a:t>
            </a:r>
            <a:r>
              <a:rPr dirty="0" smtClean="0" sz="2200" spc="20">
                <a:solidFill>
                  <a:srgbClr val="2F2B20"/>
                </a:solidFill>
                <a:latin typeface="Calibri"/>
                <a:cs typeface="Calibri"/>
              </a:rPr>
              <a:t> </a:t>
            </a:r>
            <a:r>
              <a:rPr dirty="0" smtClean="0" sz="2200" spc="-35">
                <a:solidFill>
                  <a:srgbClr val="2F2B20"/>
                </a:solidFill>
                <a:latin typeface="Calibri"/>
                <a:cs typeface="Calibri"/>
              </a:rPr>
              <a:t>r</a:t>
            </a:r>
            <a:r>
              <a:rPr dirty="0" smtClean="0" sz="2200" spc="-20">
                <a:solidFill>
                  <a:srgbClr val="2F2B20"/>
                </a:solidFill>
                <a:latin typeface="Calibri"/>
                <a:cs typeface="Calibri"/>
              </a:rPr>
              <a:t>e</a:t>
            </a:r>
            <a:r>
              <a:rPr dirty="0" smtClean="0" sz="2200" spc="-5">
                <a:solidFill>
                  <a:srgbClr val="2F2B20"/>
                </a:solidFill>
                <a:latin typeface="Calibri"/>
                <a:cs typeface="Calibri"/>
              </a:rPr>
              <a:t>s</a:t>
            </a:r>
            <a:r>
              <a:rPr dirty="0" smtClean="0" sz="2200" spc="-20">
                <a:solidFill>
                  <a:srgbClr val="2F2B20"/>
                </a:solidFill>
                <a:latin typeface="Calibri"/>
                <a:cs typeface="Calibri"/>
              </a:rPr>
              <a:t>p</a:t>
            </a:r>
            <a:r>
              <a:rPr dirty="0" smtClean="0" sz="2200" spc="-10">
                <a:solidFill>
                  <a:srgbClr val="2F2B20"/>
                </a:solidFill>
                <a:latin typeface="Calibri"/>
                <a:cs typeface="Calibri"/>
              </a:rPr>
              <a:t>o</a:t>
            </a:r>
            <a:r>
              <a:rPr dirty="0" smtClean="0" sz="2200" spc="-20">
                <a:solidFill>
                  <a:srgbClr val="2F2B20"/>
                </a:solidFill>
                <a:latin typeface="Calibri"/>
                <a:cs typeface="Calibri"/>
              </a:rPr>
              <a:t>n</a:t>
            </a:r>
            <a:r>
              <a:rPr dirty="0" smtClean="0" sz="2200" spc="-10">
                <a:solidFill>
                  <a:srgbClr val="2F2B20"/>
                </a:solidFill>
                <a:latin typeface="Calibri"/>
                <a:cs typeface="Calibri"/>
              </a:rPr>
              <a:t>se</a:t>
            </a:r>
            <a:r>
              <a:rPr dirty="0" smtClean="0" sz="2200" spc="-10">
                <a:solidFill>
                  <a:srgbClr val="2F2B20"/>
                </a:solidFill>
                <a:latin typeface="Calibri"/>
                <a:cs typeface="Calibri"/>
              </a:rPr>
              <a:t> </a:t>
            </a:r>
            <a:r>
              <a:rPr dirty="0" smtClean="0" sz="2200" spc="-15">
                <a:solidFill>
                  <a:srgbClr val="2F2B20"/>
                </a:solidFill>
                <a:latin typeface="Calibri"/>
                <a:cs typeface="Calibri"/>
              </a:rPr>
              <a:t>t</a:t>
            </a:r>
            <a:r>
              <a:rPr dirty="0" smtClean="0" sz="2200" spc="-5">
                <a:solidFill>
                  <a:srgbClr val="2F2B20"/>
                </a:solidFill>
                <a:latin typeface="Calibri"/>
                <a:cs typeface="Calibri"/>
              </a:rPr>
              <a:t>i</a:t>
            </a:r>
            <a:r>
              <a:rPr dirty="0" smtClean="0" sz="2200" spc="-25">
                <a:solidFill>
                  <a:srgbClr val="2F2B20"/>
                </a:solidFill>
                <a:latin typeface="Calibri"/>
                <a:cs typeface="Calibri"/>
              </a:rPr>
              <a:t>m</a:t>
            </a:r>
            <a:r>
              <a:rPr dirty="0" smtClean="0" sz="2200" spc="-20">
                <a:solidFill>
                  <a:srgbClr val="2F2B20"/>
                </a:solidFill>
                <a:latin typeface="Calibri"/>
                <a:cs typeface="Calibri"/>
              </a:rPr>
              <a:t>e</a:t>
            </a:r>
            <a:r>
              <a:rPr dirty="0" smtClean="0" sz="2200" spc="-10">
                <a:solidFill>
                  <a:srgbClr val="2F2B20"/>
                </a:solidFill>
                <a:latin typeface="Calibri"/>
                <a:cs typeface="Calibri"/>
              </a:rPr>
              <a:t>s</a:t>
            </a:r>
            <a:endParaRPr sz="2200">
              <a:latin typeface="Calibri"/>
              <a:cs typeface="Calibri"/>
            </a:endParaRPr>
          </a:p>
          <a:p>
            <a:pPr>
              <a:lnSpc>
                <a:spcPts val="650"/>
              </a:lnSpc>
              <a:spcBef>
                <a:spcPts val="47"/>
              </a:spcBef>
              <a:buClr>
                <a:srgbClr val="A9A57C"/>
              </a:buClr>
              <a:buFont typeface="Arial"/>
              <a:buChar char="•"/>
            </a:pPr>
            <a:endParaRPr sz="650"/>
          </a:p>
          <a:p>
            <a:pPr>
              <a:lnSpc>
                <a:spcPts val="1000"/>
              </a:lnSpc>
              <a:buClr>
                <a:srgbClr val="A9A57C"/>
              </a:buClr>
              <a:buFont typeface="Arial"/>
              <a:buChar char="•"/>
            </a:pPr>
            <a:endParaRPr sz="1000"/>
          </a:p>
          <a:p>
            <a:pPr>
              <a:lnSpc>
                <a:spcPts val="1000"/>
              </a:lnSpc>
              <a:buClr>
                <a:srgbClr val="A9A57C"/>
              </a:buClr>
              <a:buFont typeface="Arial"/>
              <a:buChar char="•"/>
            </a:pPr>
            <a:endParaRPr sz="1000"/>
          </a:p>
          <a:p>
            <a:pPr>
              <a:lnSpc>
                <a:spcPts val="1000"/>
              </a:lnSpc>
              <a:buClr>
                <a:srgbClr val="A9A57C"/>
              </a:buClr>
              <a:buFont typeface="Arial"/>
              <a:buChar char="•"/>
            </a:pPr>
            <a:endParaRPr sz="1000"/>
          </a:p>
          <a:p>
            <a:pPr marL="241300" indent="-229235">
              <a:lnSpc>
                <a:spcPct val="100000"/>
              </a:lnSpc>
              <a:buClr>
                <a:srgbClr val="A9A57C"/>
              </a:buClr>
              <a:buFont typeface="Arial"/>
              <a:buChar char="•"/>
              <a:tabLst>
                <a:tab pos="241300" algn="l"/>
              </a:tabLst>
            </a:pPr>
            <a:r>
              <a:rPr dirty="0" smtClean="0" sz="2200" spc="-15">
                <a:solidFill>
                  <a:srgbClr val="2F2B20"/>
                </a:solidFill>
                <a:latin typeface="Calibri"/>
                <a:cs typeface="Calibri"/>
              </a:rPr>
              <a:t>S</a:t>
            </a:r>
            <a:r>
              <a:rPr dirty="0" smtClean="0" sz="2200" spc="-20">
                <a:solidFill>
                  <a:srgbClr val="2F2B20"/>
                </a:solidFill>
                <a:latin typeface="Calibri"/>
                <a:cs typeface="Calibri"/>
              </a:rPr>
              <a:t>h</a:t>
            </a:r>
            <a:r>
              <a:rPr dirty="0" smtClean="0" sz="2200" spc="-10">
                <a:solidFill>
                  <a:srgbClr val="2F2B20"/>
                </a:solidFill>
                <a:latin typeface="Calibri"/>
                <a:cs typeface="Calibri"/>
              </a:rPr>
              <a:t>o</a:t>
            </a:r>
            <a:r>
              <a:rPr dirty="0" smtClean="0" sz="2200" spc="-10">
                <a:solidFill>
                  <a:srgbClr val="2F2B20"/>
                </a:solidFill>
                <a:latin typeface="Calibri"/>
                <a:cs typeface="Calibri"/>
              </a:rPr>
              <a:t>rt</a:t>
            </a:r>
            <a:r>
              <a:rPr dirty="0" smtClean="0" sz="2200" spc="-10">
                <a:solidFill>
                  <a:srgbClr val="2F2B20"/>
                </a:solidFill>
                <a:latin typeface="Calibri"/>
                <a:cs typeface="Calibri"/>
              </a:rPr>
              <a:t> </a:t>
            </a:r>
            <a:r>
              <a:rPr dirty="0" smtClean="0" sz="2200" spc="-20">
                <a:solidFill>
                  <a:srgbClr val="2F2B20"/>
                </a:solidFill>
                <a:latin typeface="Calibri"/>
                <a:cs typeface="Calibri"/>
              </a:rPr>
              <a:t>d</a:t>
            </a:r>
            <a:r>
              <a:rPr dirty="0" smtClean="0" sz="2200" spc="-20">
                <a:solidFill>
                  <a:srgbClr val="2F2B20"/>
                </a:solidFill>
                <a:latin typeface="Calibri"/>
                <a:cs typeface="Calibri"/>
              </a:rPr>
              <a:t>u</a:t>
            </a:r>
            <a:r>
              <a:rPr dirty="0" smtClean="0" sz="2200" spc="-60">
                <a:solidFill>
                  <a:srgbClr val="2F2B20"/>
                </a:solidFill>
                <a:latin typeface="Calibri"/>
                <a:cs typeface="Calibri"/>
              </a:rPr>
              <a:t>r</a:t>
            </a:r>
            <a:r>
              <a:rPr dirty="0" smtClean="0" sz="2200" spc="-35">
                <a:solidFill>
                  <a:srgbClr val="2F2B20"/>
                </a:solidFill>
                <a:latin typeface="Calibri"/>
                <a:cs typeface="Calibri"/>
              </a:rPr>
              <a:t>a</a:t>
            </a:r>
            <a:r>
              <a:rPr dirty="0" smtClean="0" sz="2200" spc="-15">
                <a:solidFill>
                  <a:srgbClr val="2F2B20"/>
                </a:solidFill>
                <a:latin typeface="Calibri"/>
                <a:cs typeface="Calibri"/>
              </a:rPr>
              <a:t>t</a:t>
            </a:r>
            <a:r>
              <a:rPr dirty="0" smtClean="0" sz="2200" spc="0">
                <a:solidFill>
                  <a:srgbClr val="2F2B20"/>
                </a:solidFill>
                <a:latin typeface="Calibri"/>
                <a:cs typeface="Calibri"/>
              </a:rPr>
              <a:t>i</a:t>
            </a:r>
            <a:r>
              <a:rPr dirty="0" smtClean="0" sz="2200" spc="-10">
                <a:solidFill>
                  <a:srgbClr val="2F2B20"/>
                </a:solidFill>
                <a:latin typeface="Calibri"/>
                <a:cs typeface="Calibri"/>
              </a:rPr>
              <a:t>o</a:t>
            </a:r>
            <a:r>
              <a:rPr dirty="0" smtClean="0" sz="2200" spc="-15">
                <a:solidFill>
                  <a:srgbClr val="2F2B20"/>
                </a:solidFill>
                <a:latin typeface="Calibri"/>
                <a:cs typeface="Calibri"/>
              </a:rPr>
              <a:t>n</a:t>
            </a:r>
            <a:r>
              <a:rPr dirty="0" smtClean="0" sz="2200" spc="-10">
                <a:solidFill>
                  <a:srgbClr val="2F2B20"/>
                </a:solidFill>
                <a:latin typeface="Calibri"/>
                <a:cs typeface="Calibri"/>
              </a:rPr>
              <a:t> </a:t>
            </a:r>
            <a:r>
              <a:rPr dirty="0" smtClean="0" sz="2200" spc="-20">
                <a:solidFill>
                  <a:srgbClr val="2F2B20"/>
                </a:solidFill>
                <a:latin typeface="Calibri"/>
                <a:cs typeface="Calibri"/>
              </a:rPr>
              <a:t>p</a:t>
            </a:r>
            <a:r>
              <a:rPr dirty="0" smtClean="0" sz="2200" spc="-45">
                <a:solidFill>
                  <a:srgbClr val="2F2B20"/>
                </a:solidFill>
                <a:latin typeface="Calibri"/>
                <a:cs typeface="Calibri"/>
              </a:rPr>
              <a:t>r</a:t>
            </a:r>
            <a:r>
              <a:rPr dirty="0" smtClean="0" sz="2200" spc="-10">
                <a:solidFill>
                  <a:srgbClr val="2F2B20"/>
                </a:solidFill>
                <a:latin typeface="Calibri"/>
                <a:cs typeface="Calibri"/>
              </a:rPr>
              <a:t>o</a:t>
            </a:r>
            <a:r>
              <a:rPr dirty="0" smtClean="0" sz="2200" spc="-10">
                <a:solidFill>
                  <a:srgbClr val="2F2B20"/>
                </a:solidFill>
                <a:latin typeface="Calibri"/>
                <a:cs typeface="Calibri"/>
              </a:rPr>
              <a:t>j</a:t>
            </a:r>
            <a:r>
              <a:rPr dirty="0" smtClean="0" sz="2200" spc="-15">
                <a:solidFill>
                  <a:srgbClr val="2F2B20"/>
                </a:solidFill>
                <a:latin typeface="Calibri"/>
                <a:cs typeface="Calibri"/>
              </a:rPr>
              <a:t>ec</a:t>
            </a:r>
            <a:r>
              <a:rPr dirty="0" smtClean="0" sz="2200" spc="-15">
                <a:solidFill>
                  <a:srgbClr val="2F2B20"/>
                </a:solidFill>
                <a:latin typeface="Calibri"/>
                <a:cs typeface="Calibri"/>
              </a:rPr>
              <a:t>t</a:t>
            </a:r>
            <a:r>
              <a:rPr dirty="0" smtClean="0" sz="2200" spc="-10">
                <a:solidFill>
                  <a:srgbClr val="2F2B20"/>
                </a:solidFill>
                <a:latin typeface="Calibri"/>
                <a:cs typeface="Calibri"/>
              </a:rPr>
              <a:t>s</a:t>
            </a:r>
            <a:endParaRPr sz="2200">
              <a:latin typeface="Calibri"/>
              <a:cs typeface="Calibri"/>
            </a:endParaRPr>
          </a:p>
        </p:txBody>
      </p:sp>
      <p:sp>
        <p:nvSpPr>
          <p:cNvPr id="9" name="object 9"/>
          <p:cNvSpPr/>
          <p:nvPr/>
        </p:nvSpPr>
        <p:spPr>
          <a:xfrm>
            <a:off x="8531788" y="5650209"/>
            <a:ext cx="71120" cy="394990"/>
          </a:xfrm>
          <a:custGeom>
            <a:avLst/>
            <a:gdLst/>
            <a:ahLst/>
            <a:cxnLst/>
            <a:rect l="l" t="t" r="r" b="b"/>
            <a:pathLst>
              <a:path w="71120" h="394990">
                <a:moveTo>
                  <a:pt x="71120" y="394990"/>
                </a:moveTo>
                <a:lnTo>
                  <a:pt x="31009" y="382610"/>
                </a:lnTo>
                <a:lnTo>
                  <a:pt x="5264" y="350774"/>
                </a:lnTo>
                <a:lnTo>
                  <a:pt x="0" y="69870"/>
                </a:lnTo>
                <a:lnTo>
                  <a:pt x="1473" y="55395"/>
                </a:lnTo>
                <a:lnTo>
                  <a:pt x="21223" y="19189"/>
                </a:lnTo>
                <a:lnTo>
                  <a:pt x="44215" y="4014"/>
                </a:lnTo>
                <a:lnTo>
                  <a:pt x="57775" y="0"/>
                </a:lnTo>
              </a:path>
            </a:pathLst>
          </a:custGeom>
          <a:ln w="19050">
            <a:solidFill>
              <a:srgbClr val="FFFFFF"/>
            </a:solidFill>
          </a:ln>
        </p:spPr>
        <p:txBody>
          <a:bodyPr wrap="square" lIns="0" tIns="0" rIns="0" bIns="0" rtlCol="0">
            <a:noAutofit/>
          </a:bodyPr>
          <a:lstStyle/>
          <a:p/>
        </p:txBody>
      </p:sp>
      <p:sp>
        <p:nvSpPr>
          <p:cNvPr id="10" name="object 10"/>
          <p:cNvSpPr/>
          <p:nvPr/>
        </p:nvSpPr>
        <p:spPr>
          <a:xfrm>
            <a:off x="9009308" y="5648959"/>
            <a:ext cx="71120" cy="394990"/>
          </a:xfrm>
          <a:custGeom>
            <a:avLst/>
            <a:gdLst/>
            <a:ahLst/>
            <a:cxnLst/>
            <a:rect l="l" t="t" r="r" b="b"/>
            <a:pathLst>
              <a:path w="71120" h="394990">
                <a:moveTo>
                  <a:pt x="0" y="0"/>
                </a:moveTo>
                <a:lnTo>
                  <a:pt x="40110" y="12380"/>
                </a:lnTo>
                <a:lnTo>
                  <a:pt x="65855" y="44215"/>
                </a:lnTo>
                <a:lnTo>
                  <a:pt x="71120" y="325119"/>
                </a:lnTo>
                <a:lnTo>
                  <a:pt x="69646" y="339594"/>
                </a:lnTo>
                <a:lnTo>
                  <a:pt x="49896" y="375800"/>
                </a:lnTo>
                <a:lnTo>
                  <a:pt x="26904" y="390975"/>
                </a:lnTo>
                <a:lnTo>
                  <a:pt x="13344" y="394990"/>
                </a:lnTo>
              </a:path>
            </a:pathLst>
          </a:custGeom>
          <a:ln w="19050">
            <a:solidFill>
              <a:srgbClr val="FFFFFF"/>
            </a:solidFill>
          </a:ln>
        </p:spPr>
        <p:txBody>
          <a:bodyPr wrap="square" lIns="0" tIns="0" rIns="0" bIns="0" rtlCol="0">
            <a:noAutofit/>
          </a:bodyPr>
          <a:lstStyle/>
          <a:p/>
        </p:txBody>
      </p:sp>
      <p:sp>
        <p:nvSpPr>
          <p:cNvPr id="11" name="object 11"/>
          <p:cNvSpPr txBox="1">
            <a:spLocks noGrp="1"/>
          </p:cNvSpPr>
          <p:nvPr>
            <p:ph type="sldNum" idx="7" sz="quarter"/>
          </p:nvPr>
        </p:nvSpPr>
        <p:spPr>
          <a:prstGeom prst="rect"/>
        </p:spPr>
        <p:txBody>
          <a:bodyPr wrap="square" lIns="0" tIns="0" rIns="0" bIns="0" rtlCol="0" vert="horz">
            <a:noAutofit/>
          </a:bodyPr>
          <a:lstStyle/>
          <a:p>
            <a:pPr marL="83185">
              <a:lnSpc>
                <a:spcPct val="100000"/>
              </a:lnSpc>
            </a:pPr>
            <a:fld id="{81D60167-4931-47E6-BA6A-407CBD079E47}" type="slidenum">
              <a:rPr dirty="0" smtClean="0" sz="1800" spc="-10">
                <a:solidFill>
                  <a:srgbClr val="FFFFFF"/>
                </a:solidFill>
                <a:latin typeface="Calibri"/>
                <a:cs typeface="Calibri"/>
              </a:rPr>
              <a:t>3</a:t>
            </a:fld>
            <a:endParaRPr sz="1800">
              <a:latin typeface="Calibri"/>
              <a:cs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Application>Microsoft Office PowerPoint</Application>
  <PresentationFormat>On-screen Show (4:3)</PresentationFormat>
  <ScaleCrop>false</ScaleCrop>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Ishika Bhattacharyya</dc:creator>
  <dc:subject>Contractors Perspective on H&amp;S</dc:subject>
  <dc:title>PowerPoint Presentation</dc:title>
  <dcterms:created xsi:type="dcterms:W3CDTF">2013-07-22T15:10:37Z</dcterms:created>
  <dcterms:modified xsi:type="dcterms:W3CDTF">2013-07-22T15:10:37Z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2013-07-11T00:00:00Z</vt:filetime>
  </property>
  <property fmtid="{D5CDD505-2E9C-101B-9397-08002B2CF9AE}" pid="3" name="LastSaved">
    <vt:filetime>2013-07-22T00:00:00Z</vt:filetime>
  </property>
</Properties>
</file>